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8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88" r:id="rId12"/>
    <p:sldId id="267" r:id="rId13"/>
    <p:sldId id="289" r:id="rId14"/>
    <p:sldId id="290" r:id="rId15"/>
    <p:sldId id="29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C KATA" initials="DK" lastIdx="1" clrIdx="0">
    <p:extLst>
      <p:ext uri="{19B8F6BF-5375-455C-9EA6-DF929625EA0E}">
        <p15:presenceInfo xmlns:p15="http://schemas.microsoft.com/office/powerpoint/2012/main" userId="84955077c7e8fb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E750D"/>
    <a:srgbClr val="E71A4B"/>
    <a:srgbClr val="19B6C6"/>
    <a:srgbClr val="1B3367"/>
    <a:srgbClr val="FFFFFF"/>
    <a:srgbClr val="CC0000"/>
    <a:srgbClr val="025FAD"/>
    <a:srgbClr val="4D96BF"/>
    <a:srgbClr val="225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877DA-3DCF-4914-8117-5F2933F9AC9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E6947-88AE-4635-8B75-9387EEA5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8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2D21D1-52E2-420B-B491-CFF6D7BB79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06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6EAB-D047-4DA4-9410-009A87D82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B01EC-EBE9-471F-873C-29559E2E5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D7C38-7E52-48E9-97E3-824E7596A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7E897-CCB7-4684-9EDF-45705AE3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A6D51-5369-4DCE-97B4-BB6FC93E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454B-1882-41F7-A5B2-855FD542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14BE2E-7DD1-44BC-94D4-CE70279AF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410DD-C228-4DBD-A485-F0EB6D3A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84AD8-FDF9-48D9-8307-DA015383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7A5BA-2385-4C5B-8C9D-CE7F0D88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66F79F-B0C7-484B-95BE-6B4767809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95533-B1F2-42DC-8618-62310B977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0F7C3-6103-4ECD-931C-10E30AED6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11971-0E02-4BA8-A1FF-E27731D4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121BB-1F0E-4F4A-BA36-08159AB2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6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3886200"/>
            <a:ext cx="12192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3887117"/>
            <a:ext cx="103632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9902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9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3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6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9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22463" y="952939"/>
            <a:ext cx="10972482" cy="298450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2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663F-0B07-4021-B28A-49B418C1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5784D-8F0C-4646-A7C1-99C0B5CBB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99411-5948-4AB8-A1C7-3142A936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72C2-C7D6-4557-AE05-30AC0F3BE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776A4-9CAF-4414-B8E1-FB7FE461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14522" y="1052513"/>
            <a:ext cx="10962955" cy="92075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721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9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0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06E4-6109-4698-BA38-9ABE3EBF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0E87C-DA8C-4054-97D8-D60E0757A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358BF-04CB-43C1-ADF1-929A604A8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84C33-07BB-4821-8921-60D8F46CE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25788-463C-44C7-97AC-D333EEBA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3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069A-4046-41C2-80A0-AD62C577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36B46-016F-4D34-AA59-8C1362459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9C661-6997-402E-9E93-821AC8FD5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B8FF4-4982-4493-96EF-57BF22FA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8B00E-E466-4E16-916F-E85B8C48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54912-AE73-4417-8D34-90B3F50C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6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7CA1-E05F-4D57-8ED3-22E5D44C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01E11-C7DA-45F1-A6B9-F0E2FA505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89A21-5EBE-4138-BB1F-1D6B95190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E705C-AA89-44D1-BFEA-9E7C2FDF1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FDB73-F61B-4647-A31D-4B5A61024D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A98B46-4081-4A6F-AF99-53A83BA2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6D46D-36EB-4723-9B2C-1B551DC9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E967CA-2178-46EA-AE0A-A4F14413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D8B3-165E-4A23-8C97-DC8390F5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B6F01-0D43-40FF-9C88-E6474789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026F8-2D23-41E6-8406-5462FCC4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3C59D-94A2-4798-9A6C-C7F12CDA5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8F37A-C0A9-406D-8D1B-E743EDBB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29D22-3406-4F80-8CDA-5F9FD4A4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3D300-3ADA-497E-829F-75750749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1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0ECE-FE71-434A-9A30-A6D4414F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45440-0A9A-49D2-ADCE-490114F1A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38C5D-0B74-4278-8274-1AC4EA3F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07826-3DCA-41E8-A05F-84CC5DCF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A62B3-DD1D-4E9B-A25C-6A667C180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D6466-8164-4FB8-BE1A-BB7CABD5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1BAA-FC59-4CA7-9484-5B51117B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D6FAF-0F0D-46C0-8A44-390F21E97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1AB91-DAB4-4AD8-B095-4DB7C00D1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A3901-75D0-4C44-8DA2-8645D64B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7CB21-18EF-452A-9CB3-1A08BB0B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76835-F317-435D-920E-950AD0CE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4541B-21DA-44A3-B419-BB8BB396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0B97F-9B70-4327-8986-530E1189A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E7160-F3A8-47F6-91CD-918883C4C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37934-6B1A-4845-86D6-A49CCE81428A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8AE1E-9B0C-48D2-B6F4-FA6CA9F9B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BBF06-10AE-4994-9B34-5CB9729EC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217D4-1D5B-443C-B02A-48A595B0A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3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image" Target="../media/image3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28.jp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28.jp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28.jp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28.jpg"/><Relationship Id="rId4" Type="http://schemas.openxmlformats.org/officeDocument/2006/relationships/image" Target="../media/image34.png"/><Relationship Id="rId9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3.png"/><Relationship Id="rId9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12" Type="http://schemas.microsoft.com/office/2007/relationships/hdphoto" Target="../media/hdphoto2.wd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5" Type="http://schemas.openxmlformats.org/officeDocument/2006/relationships/image" Target="../media/image19.jpg"/><Relationship Id="rId10" Type="http://schemas.openxmlformats.org/officeDocument/2006/relationships/image" Target="../media/image22.png"/><Relationship Id="rId4" Type="http://schemas.openxmlformats.org/officeDocument/2006/relationships/image" Target="../media/image18.jp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jpeg"/><Relationship Id="rId3" Type="http://schemas.openxmlformats.org/officeDocument/2006/relationships/image" Target="../media/image25.jpg"/><Relationship Id="rId7" Type="http://schemas.openxmlformats.org/officeDocument/2006/relationships/image" Target="../media/image26.gif"/><Relationship Id="rId12" Type="http://schemas.openxmlformats.org/officeDocument/2006/relationships/image" Target="../media/image3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4" Type="http://schemas.openxmlformats.org/officeDocument/2006/relationships/image" Target="../media/image21.png"/><Relationship Id="rId9" Type="http://schemas.openxmlformats.org/officeDocument/2006/relationships/image" Target="../media/image28.jp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estopedia.com/terms/a/affiliate-marketing.asp" TargetMode="External"/><Relationship Id="rId3" Type="http://schemas.microsoft.com/office/2007/relationships/hdphoto" Target="../media/hdphoto3.wdp"/><Relationship Id="rId7" Type="http://schemas.openxmlformats.org/officeDocument/2006/relationships/hyperlink" Target="https://www.investopedia.com/articles/markets/100715/what-makes-share-coke-campaign-so-successful.as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68AA29-F130-4C0B-88C0-7BF4CC27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785F7-3110-4CE7-9252-96179735BF20}"/>
              </a:ext>
            </a:extLst>
          </p:cNvPr>
          <p:cNvSpPr txBox="1"/>
          <p:nvPr/>
        </p:nvSpPr>
        <p:spPr>
          <a:xfrm>
            <a:off x="1359243" y="185351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6669A"/>
                </a:solidFill>
                <a:latin typeface="Bahnschrift SemiBold" panose="020B0502040204020203" pitchFamily="34" charset="0"/>
              </a:rPr>
              <a:t>Freelancer.com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730520-C7F4-4C74-BDBE-3C8BA07637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224" y="192262"/>
            <a:ext cx="889687" cy="88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1FBB60-E1AF-4B9B-A3C6-ADC2A8E9AEE5}"/>
              </a:ext>
            </a:extLst>
          </p:cNvPr>
          <p:cNvSpPr/>
          <p:nvPr/>
        </p:nvSpPr>
        <p:spPr>
          <a:xfrm>
            <a:off x="6050038" y="437833"/>
            <a:ext cx="2086179" cy="599952"/>
          </a:xfrm>
          <a:custGeom>
            <a:avLst/>
            <a:gdLst>
              <a:gd name="connsiteX0" fmla="*/ 0 w 2086179"/>
              <a:gd name="connsiteY0" fmla="*/ 0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0 w 2086179"/>
              <a:gd name="connsiteY4" fmla="*/ 0 h 599952"/>
              <a:gd name="connsiteX0" fmla="*/ 160637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160637 w 2086179"/>
              <a:gd name="connsiteY4" fmla="*/ 12357 h 599952"/>
              <a:gd name="connsiteX0" fmla="*/ 247134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247134 w 2086179"/>
              <a:gd name="connsiteY4" fmla="*/ 12357 h 59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6179" h="599952">
                <a:moveTo>
                  <a:pt x="247134" y="12357"/>
                </a:moveTo>
                <a:lnTo>
                  <a:pt x="2086179" y="0"/>
                </a:lnTo>
                <a:lnTo>
                  <a:pt x="2086179" y="599952"/>
                </a:lnTo>
                <a:lnTo>
                  <a:pt x="0" y="599952"/>
                </a:lnTo>
                <a:lnTo>
                  <a:pt x="247134" y="12357"/>
                </a:lnTo>
                <a:close/>
              </a:path>
            </a:pathLst>
          </a:custGeom>
          <a:solidFill>
            <a:srgbClr val="146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F2268F-4CC1-4610-A8AD-0E11FEB15D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22" y="570071"/>
            <a:ext cx="395150" cy="3847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A099FA-B4BD-42C3-9F5C-3045C531E955}"/>
              </a:ext>
            </a:extLst>
          </p:cNvPr>
          <p:cNvSpPr txBox="1"/>
          <p:nvPr/>
        </p:nvSpPr>
        <p:spPr>
          <a:xfrm>
            <a:off x="6519759" y="570071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Search me….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39D03-4302-49EF-A27B-81E28256F39D}"/>
              </a:ext>
            </a:extLst>
          </p:cNvPr>
          <p:cNvSpPr/>
          <p:nvPr/>
        </p:nvSpPr>
        <p:spPr>
          <a:xfrm>
            <a:off x="9214448" y="576999"/>
            <a:ext cx="1196136" cy="41154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+mj-lt"/>
              </a:rPr>
              <a:t>Sign up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571A6C-147E-4326-B7BD-5E53D4525CDC}"/>
              </a:ext>
            </a:extLst>
          </p:cNvPr>
          <p:cNvSpPr/>
          <p:nvPr/>
        </p:nvSpPr>
        <p:spPr>
          <a:xfrm>
            <a:off x="10703224" y="578209"/>
            <a:ext cx="1196136" cy="410331"/>
          </a:xfrm>
          <a:prstGeom prst="roundRect">
            <a:avLst/>
          </a:prstGeom>
          <a:solidFill>
            <a:srgbClr val="1868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6E6E6"/>
                </a:solidFill>
              </a:rPr>
              <a:t>Login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3F428-2F35-4E0F-96E6-1FC8C3A25A2E}"/>
              </a:ext>
            </a:extLst>
          </p:cNvPr>
          <p:cNvSpPr/>
          <p:nvPr/>
        </p:nvSpPr>
        <p:spPr>
          <a:xfrm>
            <a:off x="3148442" y="1140143"/>
            <a:ext cx="4062275" cy="4268527"/>
          </a:xfrm>
          <a:prstGeom prst="ellipse">
            <a:avLst/>
          </a:prstGeom>
          <a:solidFill>
            <a:srgbClr val="1767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B13A2A-30D8-48C1-8A04-581E4C0D8324}"/>
              </a:ext>
            </a:extLst>
          </p:cNvPr>
          <p:cNvSpPr/>
          <p:nvPr/>
        </p:nvSpPr>
        <p:spPr>
          <a:xfrm>
            <a:off x="7466018" y="2956851"/>
            <a:ext cx="3496859" cy="1412729"/>
          </a:xfrm>
          <a:custGeom>
            <a:avLst/>
            <a:gdLst>
              <a:gd name="connsiteX0" fmla="*/ 0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0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052016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6859" h="1412729">
                <a:moveTo>
                  <a:pt x="383059" y="0"/>
                </a:moveTo>
                <a:lnTo>
                  <a:pt x="3496859" y="0"/>
                </a:lnTo>
                <a:lnTo>
                  <a:pt x="3175584" y="1400373"/>
                </a:lnTo>
                <a:lnTo>
                  <a:pt x="0" y="1412729"/>
                </a:lnTo>
                <a:lnTo>
                  <a:pt x="383059" y="0"/>
                </a:lnTo>
                <a:close/>
              </a:path>
            </a:pathLst>
          </a:custGeom>
          <a:solidFill>
            <a:srgbClr val="1A6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5F6CE5-7CF6-42A6-8E11-6923DD6D045E}"/>
              </a:ext>
            </a:extLst>
          </p:cNvPr>
          <p:cNvSpPr/>
          <p:nvPr/>
        </p:nvSpPr>
        <p:spPr>
          <a:xfrm>
            <a:off x="3326824" y="1393692"/>
            <a:ext cx="3645243" cy="376715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6ACA4-FD42-44B7-8D74-B62658DEE2B4}"/>
              </a:ext>
            </a:extLst>
          </p:cNvPr>
          <p:cNvSpPr txBox="1"/>
          <p:nvPr/>
        </p:nvSpPr>
        <p:spPr>
          <a:xfrm>
            <a:off x="7767070" y="3039844"/>
            <a:ext cx="3035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EFBC00"/>
                </a:solidFill>
                <a:latin typeface="Clarendon Blk BT" panose="02040905050505020204" pitchFamily="18" charset="0"/>
              </a:rPr>
              <a:t>Welcome to xyz</a:t>
            </a:r>
          </a:p>
          <a:p>
            <a:r>
              <a:rPr lang="en-US" sz="2000" i="1" dirty="0">
                <a:solidFill>
                  <a:srgbClr val="EFBC00"/>
                </a:solidFill>
                <a:latin typeface="Clarendon Blk BT" panose="02040905050505020204" pitchFamily="18" charset="0"/>
              </a:rPr>
              <a:t>The best freelancing </a:t>
            </a:r>
          </a:p>
          <a:p>
            <a:r>
              <a:rPr lang="en-US" sz="2000" i="1" dirty="0">
                <a:solidFill>
                  <a:srgbClr val="EFBC00"/>
                </a:solidFill>
                <a:latin typeface="Clarendon Blk BT" panose="02040905050505020204" pitchFamily="18" charset="0"/>
              </a:rPr>
              <a:t>site to get jobs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BBCA754-3C61-4FB1-ADC9-B1F6038B2D0A}"/>
              </a:ext>
            </a:extLst>
          </p:cNvPr>
          <p:cNvSpPr/>
          <p:nvPr/>
        </p:nvSpPr>
        <p:spPr>
          <a:xfrm>
            <a:off x="8002763" y="4235740"/>
            <a:ext cx="2030924" cy="469556"/>
          </a:xfrm>
          <a:prstGeom prst="roundRect">
            <a:avLst/>
          </a:prstGeom>
          <a:solidFill>
            <a:srgbClr val="B75A0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 More…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9B9AB7A-2B09-46CD-8DEA-FB443B6A4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12" y="1744675"/>
            <a:ext cx="1295169" cy="12951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99A6BAB-6319-4938-9E3A-253AF9494178}"/>
              </a:ext>
            </a:extLst>
          </p:cNvPr>
          <p:cNvSpPr txBox="1"/>
          <p:nvPr/>
        </p:nvSpPr>
        <p:spPr>
          <a:xfrm>
            <a:off x="800074" y="45351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7679B"/>
                </a:solidFill>
              </a:rPr>
              <a:t>+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34E554E-F5A1-4C12-9634-92A749B996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" y="5429003"/>
            <a:ext cx="3441920" cy="1290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CDFE8-10DA-4BE5-8BC8-9F30D38E07F5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freelancer.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2020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7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A8C0BC5F-44B7-4EDE-B433-A43BF9A5B36C}"/>
              </a:ext>
            </a:extLst>
          </p:cNvPr>
          <p:cNvSpPr/>
          <p:nvPr/>
        </p:nvSpPr>
        <p:spPr>
          <a:xfrm>
            <a:off x="481639" y="370703"/>
            <a:ext cx="11047443" cy="58794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3600" b="1">
              <a:solidFill>
                <a:srgbClr val="0163FF"/>
              </a:solidFill>
              <a:latin typeface="Calibri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79308"/>
              </p:ext>
            </p:extLst>
          </p:nvPr>
        </p:nvGraphicFramePr>
        <p:xfrm>
          <a:off x="481639" y="3033869"/>
          <a:ext cx="11050965" cy="327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8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941">
                <a:tc>
                  <a:txBody>
                    <a:bodyPr/>
                    <a:lstStyle/>
                    <a:p>
                      <a:pPr algn="l"/>
                      <a:r>
                        <a:rPr lang="en-US" sz="1600" b="0" kern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Validity</a:t>
                      </a:r>
                      <a:endParaRPr lang="en-IN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IN" sz="1600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N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month</a:t>
                      </a: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6 month</a:t>
                      </a: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600" b="0" kern="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 year</a:t>
                      </a:r>
                      <a:endParaRPr lang="en-IN" sz="1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941">
                <a:tc>
                  <a:txBody>
                    <a:bodyPr/>
                    <a:lstStyle/>
                    <a:p>
                      <a:pPr algn="l"/>
                      <a:r>
                        <a:rPr lang="en-US" sz="1600" kern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Research</a:t>
                      </a:r>
                      <a:endParaRPr lang="en-IN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941">
                <a:tc>
                  <a:txBody>
                    <a:bodyPr/>
                    <a:lstStyle/>
                    <a:p>
                      <a:pPr algn="l"/>
                      <a:r>
                        <a:rPr lang="en-US" sz="1600" kern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Writing</a:t>
                      </a:r>
                      <a:endParaRPr lang="en-IN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941">
                <a:tc>
                  <a:txBody>
                    <a:bodyPr/>
                    <a:lstStyle/>
                    <a:p>
                      <a:pPr algn="l"/>
                      <a:r>
                        <a:rPr lang="en-US" sz="1600" kern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Data Analysis</a:t>
                      </a:r>
                      <a:endParaRPr lang="en-IN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941">
                <a:tc>
                  <a:txBody>
                    <a:bodyPr/>
                    <a:lstStyle/>
                    <a:p>
                      <a:pPr algn="l"/>
                      <a:r>
                        <a:rPr lang="en-US" sz="1600" kern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Programming</a:t>
                      </a:r>
                      <a:endParaRPr lang="en-IN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941">
                <a:tc>
                  <a:txBody>
                    <a:bodyPr/>
                    <a:lstStyle/>
                    <a:p>
                      <a:pPr algn="l"/>
                      <a:r>
                        <a:rPr lang="en-US" sz="1600" kern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Vocational Training</a:t>
                      </a:r>
                      <a:endParaRPr lang="en-IN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941">
                <a:tc>
                  <a:txBody>
                    <a:bodyPr/>
                    <a:lstStyle/>
                    <a:p>
                      <a:pPr algn="l"/>
                      <a:r>
                        <a:rPr lang="en-US" sz="1600" kern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Exams and Tests</a:t>
                      </a:r>
                      <a:endParaRPr lang="en-IN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941">
                <a:tc>
                  <a:txBody>
                    <a:bodyPr/>
                    <a:lstStyle/>
                    <a:p>
                      <a:pPr algn="l"/>
                      <a:r>
                        <a:rPr lang="en-US" sz="1600" kern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Marketing and Networking</a:t>
                      </a:r>
                      <a:endParaRPr lang="en-IN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62000" marR="162000" marT="82800" marB="828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Freeform 6"/>
          <p:cNvSpPr>
            <a:spLocks/>
          </p:cNvSpPr>
          <p:nvPr/>
        </p:nvSpPr>
        <p:spPr bwMode="auto">
          <a:xfrm>
            <a:off x="4780557" y="3552478"/>
            <a:ext cx="156579" cy="155747"/>
          </a:xfrm>
          <a:custGeom>
            <a:avLst/>
            <a:gdLst>
              <a:gd name="T0" fmla="*/ 697 w 6026"/>
              <a:gd name="T1" fmla="*/ 0 h 5994"/>
              <a:gd name="T2" fmla="*/ 847 w 6026"/>
              <a:gd name="T3" fmla="*/ 17 h 5994"/>
              <a:gd name="T4" fmla="*/ 994 w 6026"/>
              <a:gd name="T5" fmla="*/ 66 h 5994"/>
              <a:gd name="T6" fmla="*/ 1127 w 6026"/>
              <a:gd name="T7" fmla="*/ 148 h 5994"/>
              <a:gd name="T8" fmla="*/ 3013 w 6026"/>
              <a:gd name="T9" fmla="*/ 2019 h 5994"/>
              <a:gd name="T10" fmla="*/ 4900 w 6026"/>
              <a:gd name="T11" fmla="*/ 148 h 5994"/>
              <a:gd name="T12" fmla="*/ 5033 w 6026"/>
              <a:gd name="T13" fmla="*/ 66 h 5994"/>
              <a:gd name="T14" fmla="*/ 5179 w 6026"/>
              <a:gd name="T15" fmla="*/ 17 h 5994"/>
              <a:gd name="T16" fmla="*/ 5330 w 6026"/>
              <a:gd name="T17" fmla="*/ 0 h 5994"/>
              <a:gd name="T18" fmla="*/ 5406 w 6026"/>
              <a:gd name="T19" fmla="*/ 4 h 5994"/>
              <a:gd name="T20" fmla="*/ 5556 w 6026"/>
              <a:gd name="T21" fmla="*/ 38 h 5994"/>
              <a:gd name="T22" fmla="*/ 5697 w 6026"/>
              <a:gd name="T23" fmla="*/ 102 h 5994"/>
              <a:gd name="T24" fmla="*/ 5823 w 6026"/>
              <a:gd name="T25" fmla="*/ 203 h 5994"/>
              <a:gd name="T26" fmla="*/ 5922 w 6026"/>
              <a:gd name="T27" fmla="*/ 328 h 5994"/>
              <a:gd name="T28" fmla="*/ 5988 w 6026"/>
              <a:gd name="T29" fmla="*/ 468 h 5994"/>
              <a:gd name="T30" fmla="*/ 6021 w 6026"/>
              <a:gd name="T31" fmla="*/ 616 h 5994"/>
              <a:gd name="T32" fmla="*/ 6021 w 6026"/>
              <a:gd name="T33" fmla="*/ 767 h 5994"/>
              <a:gd name="T34" fmla="*/ 5988 w 6026"/>
              <a:gd name="T35" fmla="*/ 917 h 5994"/>
              <a:gd name="T36" fmla="*/ 5922 w 6026"/>
              <a:gd name="T37" fmla="*/ 1055 h 5994"/>
              <a:gd name="T38" fmla="*/ 5823 w 6026"/>
              <a:gd name="T39" fmla="*/ 1182 h 5994"/>
              <a:gd name="T40" fmla="*/ 5823 w 6026"/>
              <a:gd name="T41" fmla="*/ 4814 h 5994"/>
              <a:gd name="T42" fmla="*/ 5922 w 6026"/>
              <a:gd name="T43" fmla="*/ 4939 h 5994"/>
              <a:gd name="T44" fmla="*/ 5988 w 6026"/>
              <a:gd name="T45" fmla="*/ 5080 h 5994"/>
              <a:gd name="T46" fmla="*/ 6021 w 6026"/>
              <a:gd name="T47" fmla="*/ 5227 h 5994"/>
              <a:gd name="T48" fmla="*/ 6021 w 6026"/>
              <a:gd name="T49" fmla="*/ 5379 h 5994"/>
              <a:gd name="T50" fmla="*/ 5988 w 6026"/>
              <a:gd name="T51" fmla="*/ 5527 h 5994"/>
              <a:gd name="T52" fmla="*/ 5922 w 6026"/>
              <a:gd name="T53" fmla="*/ 5667 h 5994"/>
              <a:gd name="T54" fmla="*/ 5823 w 6026"/>
              <a:gd name="T55" fmla="*/ 5792 h 5994"/>
              <a:gd name="T56" fmla="*/ 5697 w 6026"/>
              <a:gd name="T57" fmla="*/ 5892 h 5994"/>
              <a:gd name="T58" fmla="*/ 5556 w 6026"/>
              <a:gd name="T59" fmla="*/ 5958 h 5994"/>
              <a:gd name="T60" fmla="*/ 5408 w 6026"/>
              <a:gd name="T61" fmla="*/ 5991 h 5994"/>
              <a:gd name="T62" fmla="*/ 5255 w 6026"/>
              <a:gd name="T63" fmla="*/ 5991 h 5994"/>
              <a:gd name="T64" fmla="*/ 5105 w 6026"/>
              <a:gd name="T65" fmla="*/ 5958 h 5994"/>
              <a:gd name="T66" fmla="*/ 4964 w 6026"/>
              <a:gd name="T67" fmla="*/ 5892 h 5994"/>
              <a:gd name="T68" fmla="*/ 4839 w 6026"/>
              <a:gd name="T69" fmla="*/ 5792 h 5994"/>
              <a:gd name="T70" fmla="*/ 1188 w 6026"/>
              <a:gd name="T71" fmla="*/ 5792 h 5994"/>
              <a:gd name="T72" fmla="*/ 1062 w 6026"/>
              <a:gd name="T73" fmla="*/ 5892 h 5994"/>
              <a:gd name="T74" fmla="*/ 921 w 6026"/>
              <a:gd name="T75" fmla="*/ 5958 h 5994"/>
              <a:gd name="T76" fmla="*/ 773 w 6026"/>
              <a:gd name="T77" fmla="*/ 5991 h 5994"/>
              <a:gd name="T78" fmla="*/ 621 w 6026"/>
              <a:gd name="T79" fmla="*/ 5991 h 5994"/>
              <a:gd name="T80" fmla="*/ 470 w 6026"/>
              <a:gd name="T81" fmla="*/ 5958 h 5994"/>
              <a:gd name="T82" fmla="*/ 329 w 6026"/>
              <a:gd name="T83" fmla="*/ 5892 h 5994"/>
              <a:gd name="T84" fmla="*/ 206 w 6026"/>
              <a:gd name="T85" fmla="*/ 5792 h 5994"/>
              <a:gd name="T86" fmla="*/ 105 w 6026"/>
              <a:gd name="T87" fmla="*/ 5667 h 5994"/>
              <a:gd name="T88" fmla="*/ 38 w 6026"/>
              <a:gd name="T89" fmla="*/ 5527 h 5994"/>
              <a:gd name="T90" fmla="*/ 6 w 6026"/>
              <a:gd name="T91" fmla="*/ 5379 h 5994"/>
              <a:gd name="T92" fmla="*/ 0 w 6026"/>
              <a:gd name="T93" fmla="*/ 5303 h 5994"/>
              <a:gd name="T94" fmla="*/ 17 w 6026"/>
              <a:gd name="T95" fmla="*/ 5152 h 5994"/>
              <a:gd name="T96" fmla="*/ 67 w 6026"/>
              <a:gd name="T97" fmla="*/ 5008 h 5994"/>
              <a:gd name="T98" fmla="*/ 150 w 6026"/>
              <a:gd name="T99" fmla="*/ 4875 h 5994"/>
              <a:gd name="T100" fmla="*/ 2031 w 6026"/>
              <a:gd name="T101" fmla="*/ 2998 h 5994"/>
              <a:gd name="T102" fmla="*/ 150 w 6026"/>
              <a:gd name="T103" fmla="*/ 1121 h 5994"/>
              <a:gd name="T104" fmla="*/ 67 w 6026"/>
              <a:gd name="T105" fmla="*/ 987 h 5994"/>
              <a:gd name="T106" fmla="*/ 17 w 6026"/>
              <a:gd name="T107" fmla="*/ 843 h 5994"/>
              <a:gd name="T108" fmla="*/ 0 w 6026"/>
              <a:gd name="T109" fmla="*/ 695 h 5994"/>
              <a:gd name="T110" fmla="*/ 4 w 6026"/>
              <a:gd name="T111" fmla="*/ 616 h 5994"/>
              <a:gd name="T112" fmla="*/ 38 w 6026"/>
              <a:gd name="T113" fmla="*/ 468 h 5994"/>
              <a:gd name="T114" fmla="*/ 105 w 6026"/>
              <a:gd name="T115" fmla="*/ 328 h 5994"/>
              <a:gd name="T116" fmla="*/ 204 w 6026"/>
              <a:gd name="T117" fmla="*/ 203 h 5994"/>
              <a:gd name="T118" fmla="*/ 329 w 6026"/>
              <a:gd name="T119" fmla="*/ 102 h 5994"/>
              <a:gd name="T120" fmla="*/ 470 w 6026"/>
              <a:gd name="T121" fmla="*/ 38 h 5994"/>
              <a:gd name="T122" fmla="*/ 619 w 6026"/>
              <a:gd name="T123" fmla="*/ 4 h 5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26" h="5994">
                <a:moveTo>
                  <a:pt x="695" y="0"/>
                </a:moveTo>
                <a:lnTo>
                  <a:pt x="697" y="0"/>
                </a:lnTo>
                <a:lnTo>
                  <a:pt x="771" y="4"/>
                </a:lnTo>
                <a:lnTo>
                  <a:pt x="847" y="17"/>
                </a:lnTo>
                <a:lnTo>
                  <a:pt x="921" y="38"/>
                </a:lnTo>
                <a:lnTo>
                  <a:pt x="994" y="66"/>
                </a:lnTo>
                <a:lnTo>
                  <a:pt x="1062" y="102"/>
                </a:lnTo>
                <a:lnTo>
                  <a:pt x="1127" y="148"/>
                </a:lnTo>
                <a:lnTo>
                  <a:pt x="1188" y="203"/>
                </a:lnTo>
                <a:lnTo>
                  <a:pt x="3013" y="2019"/>
                </a:lnTo>
                <a:lnTo>
                  <a:pt x="4839" y="203"/>
                </a:lnTo>
                <a:lnTo>
                  <a:pt x="4900" y="148"/>
                </a:lnTo>
                <a:lnTo>
                  <a:pt x="4964" y="102"/>
                </a:lnTo>
                <a:lnTo>
                  <a:pt x="5033" y="66"/>
                </a:lnTo>
                <a:lnTo>
                  <a:pt x="5105" y="38"/>
                </a:lnTo>
                <a:lnTo>
                  <a:pt x="5179" y="17"/>
                </a:lnTo>
                <a:lnTo>
                  <a:pt x="5254" y="4"/>
                </a:lnTo>
                <a:lnTo>
                  <a:pt x="5330" y="0"/>
                </a:lnTo>
                <a:lnTo>
                  <a:pt x="5332" y="0"/>
                </a:lnTo>
                <a:lnTo>
                  <a:pt x="5406" y="4"/>
                </a:lnTo>
                <a:lnTo>
                  <a:pt x="5482" y="17"/>
                </a:lnTo>
                <a:lnTo>
                  <a:pt x="5556" y="38"/>
                </a:lnTo>
                <a:lnTo>
                  <a:pt x="5629" y="66"/>
                </a:lnTo>
                <a:lnTo>
                  <a:pt x="5697" y="102"/>
                </a:lnTo>
                <a:lnTo>
                  <a:pt x="5762" y="148"/>
                </a:lnTo>
                <a:lnTo>
                  <a:pt x="5823" y="203"/>
                </a:lnTo>
                <a:lnTo>
                  <a:pt x="5876" y="263"/>
                </a:lnTo>
                <a:lnTo>
                  <a:pt x="5922" y="328"/>
                </a:lnTo>
                <a:lnTo>
                  <a:pt x="5960" y="396"/>
                </a:lnTo>
                <a:lnTo>
                  <a:pt x="5988" y="468"/>
                </a:lnTo>
                <a:lnTo>
                  <a:pt x="6009" y="540"/>
                </a:lnTo>
                <a:lnTo>
                  <a:pt x="6021" y="616"/>
                </a:lnTo>
                <a:lnTo>
                  <a:pt x="6026" y="691"/>
                </a:lnTo>
                <a:lnTo>
                  <a:pt x="6021" y="767"/>
                </a:lnTo>
                <a:lnTo>
                  <a:pt x="6009" y="843"/>
                </a:lnTo>
                <a:lnTo>
                  <a:pt x="5988" y="917"/>
                </a:lnTo>
                <a:lnTo>
                  <a:pt x="5960" y="987"/>
                </a:lnTo>
                <a:lnTo>
                  <a:pt x="5922" y="1055"/>
                </a:lnTo>
                <a:lnTo>
                  <a:pt x="5876" y="1121"/>
                </a:lnTo>
                <a:lnTo>
                  <a:pt x="5823" y="1182"/>
                </a:lnTo>
                <a:lnTo>
                  <a:pt x="3997" y="2998"/>
                </a:lnTo>
                <a:lnTo>
                  <a:pt x="5823" y="4814"/>
                </a:lnTo>
                <a:lnTo>
                  <a:pt x="5876" y="4875"/>
                </a:lnTo>
                <a:lnTo>
                  <a:pt x="5922" y="4939"/>
                </a:lnTo>
                <a:lnTo>
                  <a:pt x="5960" y="5008"/>
                </a:lnTo>
                <a:lnTo>
                  <a:pt x="5988" y="5080"/>
                </a:lnTo>
                <a:lnTo>
                  <a:pt x="6009" y="5152"/>
                </a:lnTo>
                <a:lnTo>
                  <a:pt x="6021" y="5227"/>
                </a:lnTo>
                <a:lnTo>
                  <a:pt x="6026" y="5303"/>
                </a:lnTo>
                <a:lnTo>
                  <a:pt x="6021" y="5379"/>
                </a:lnTo>
                <a:lnTo>
                  <a:pt x="6009" y="5455"/>
                </a:lnTo>
                <a:lnTo>
                  <a:pt x="5988" y="5527"/>
                </a:lnTo>
                <a:lnTo>
                  <a:pt x="5960" y="5598"/>
                </a:lnTo>
                <a:lnTo>
                  <a:pt x="5922" y="5667"/>
                </a:lnTo>
                <a:lnTo>
                  <a:pt x="5876" y="5731"/>
                </a:lnTo>
                <a:lnTo>
                  <a:pt x="5823" y="5792"/>
                </a:lnTo>
                <a:lnTo>
                  <a:pt x="5762" y="5847"/>
                </a:lnTo>
                <a:lnTo>
                  <a:pt x="5697" y="5892"/>
                </a:lnTo>
                <a:lnTo>
                  <a:pt x="5629" y="5928"/>
                </a:lnTo>
                <a:lnTo>
                  <a:pt x="5556" y="5958"/>
                </a:lnTo>
                <a:lnTo>
                  <a:pt x="5482" y="5977"/>
                </a:lnTo>
                <a:lnTo>
                  <a:pt x="5408" y="5991"/>
                </a:lnTo>
                <a:lnTo>
                  <a:pt x="5332" y="5994"/>
                </a:lnTo>
                <a:lnTo>
                  <a:pt x="5255" y="5991"/>
                </a:lnTo>
                <a:lnTo>
                  <a:pt x="5179" y="5977"/>
                </a:lnTo>
                <a:lnTo>
                  <a:pt x="5105" y="5958"/>
                </a:lnTo>
                <a:lnTo>
                  <a:pt x="5033" y="5928"/>
                </a:lnTo>
                <a:lnTo>
                  <a:pt x="4964" y="5892"/>
                </a:lnTo>
                <a:lnTo>
                  <a:pt x="4900" y="5847"/>
                </a:lnTo>
                <a:lnTo>
                  <a:pt x="4839" y="5792"/>
                </a:lnTo>
                <a:lnTo>
                  <a:pt x="3013" y="3975"/>
                </a:lnTo>
                <a:lnTo>
                  <a:pt x="1188" y="5792"/>
                </a:lnTo>
                <a:lnTo>
                  <a:pt x="1127" y="5847"/>
                </a:lnTo>
                <a:lnTo>
                  <a:pt x="1062" y="5892"/>
                </a:lnTo>
                <a:lnTo>
                  <a:pt x="994" y="5928"/>
                </a:lnTo>
                <a:lnTo>
                  <a:pt x="921" y="5958"/>
                </a:lnTo>
                <a:lnTo>
                  <a:pt x="847" y="5977"/>
                </a:lnTo>
                <a:lnTo>
                  <a:pt x="773" y="5991"/>
                </a:lnTo>
                <a:lnTo>
                  <a:pt x="697" y="5994"/>
                </a:lnTo>
                <a:lnTo>
                  <a:pt x="621" y="5991"/>
                </a:lnTo>
                <a:lnTo>
                  <a:pt x="544" y="5977"/>
                </a:lnTo>
                <a:lnTo>
                  <a:pt x="470" y="5958"/>
                </a:lnTo>
                <a:lnTo>
                  <a:pt x="400" y="5928"/>
                </a:lnTo>
                <a:lnTo>
                  <a:pt x="329" y="5892"/>
                </a:lnTo>
                <a:lnTo>
                  <a:pt x="265" y="5847"/>
                </a:lnTo>
                <a:lnTo>
                  <a:pt x="206" y="5792"/>
                </a:lnTo>
                <a:lnTo>
                  <a:pt x="150" y="5731"/>
                </a:lnTo>
                <a:lnTo>
                  <a:pt x="105" y="5667"/>
                </a:lnTo>
                <a:lnTo>
                  <a:pt x="67" y="5598"/>
                </a:lnTo>
                <a:lnTo>
                  <a:pt x="38" y="5527"/>
                </a:lnTo>
                <a:lnTo>
                  <a:pt x="17" y="5455"/>
                </a:lnTo>
                <a:lnTo>
                  <a:pt x="6" y="5379"/>
                </a:lnTo>
                <a:lnTo>
                  <a:pt x="0" y="5303"/>
                </a:lnTo>
                <a:lnTo>
                  <a:pt x="0" y="5303"/>
                </a:lnTo>
                <a:lnTo>
                  <a:pt x="6" y="5227"/>
                </a:lnTo>
                <a:lnTo>
                  <a:pt x="17" y="5152"/>
                </a:lnTo>
                <a:lnTo>
                  <a:pt x="38" y="5080"/>
                </a:lnTo>
                <a:lnTo>
                  <a:pt x="67" y="5008"/>
                </a:lnTo>
                <a:lnTo>
                  <a:pt x="105" y="4939"/>
                </a:lnTo>
                <a:lnTo>
                  <a:pt x="150" y="4875"/>
                </a:lnTo>
                <a:lnTo>
                  <a:pt x="206" y="4814"/>
                </a:lnTo>
                <a:lnTo>
                  <a:pt x="2031" y="2998"/>
                </a:lnTo>
                <a:lnTo>
                  <a:pt x="204" y="1182"/>
                </a:lnTo>
                <a:lnTo>
                  <a:pt x="150" y="1121"/>
                </a:lnTo>
                <a:lnTo>
                  <a:pt x="105" y="1055"/>
                </a:lnTo>
                <a:lnTo>
                  <a:pt x="67" y="987"/>
                </a:lnTo>
                <a:lnTo>
                  <a:pt x="38" y="917"/>
                </a:lnTo>
                <a:lnTo>
                  <a:pt x="17" y="843"/>
                </a:lnTo>
                <a:lnTo>
                  <a:pt x="4" y="767"/>
                </a:lnTo>
                <a:lnTo>
                  <a:pt x="0" y="695"/>
                </a:lnTo>
                <a:lnTo>
                  <a:pt x="0" y="688"/>
                </a:lnTo>
                <a:lnTo>
                  <a:pt x="4" y="616"/>
                </a:lnTo>
                <a:lnTo>
                  <a:pt x="17" y="540"/>
                </a:lnTo>
                <a:lnTo>
                  <a:pt x="38" y="468"/>
                </a:lnTo>
                <a:lnTo>
                  <a:pt x="67" y="396"/>
                </a:lnTo>
                <a:lnTo>
                  <a:pt x="105" y="328"/>
                </a:lnTo>
                <a:lnTo>
                  <a:pt x="150" y="263"/>
                </a:lnTo>
                <a:lnTo>
                  <a:pt x="204" y="203"/>
                </a:lnTo>
                <a:lnTo>
                  <a:pt x="265" y="148"/>
                </a:lnTo>
                <a:lnTo>
                  <a:pt x="329" y="102"/>
                </a:lnTo>
                <a:lnTo>
                  <a:pt x="398" y="66"/>
                </a:lnTo>
                <a:lnTo>
                  <a:pt x="470" y="38"/>
                </a:lnTo>
                <a:lnTo>
                  <a:pt x="544" y="17"/>
                </a:lnTo>
                <a:lnTo>
                  <a:pt x="619" y="4"/>
                </a:lnTo>
                <a:lnTo>
                  <a:pt x="695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4759778" y="4367718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780557" y="4772470"/>
            <a:ext cx="156579" cy="155747"/>
          </a:xfrm>
          <a:custGeom>
            <a:avLst/>
            <a:gdLst>
              <a:gd name="T0" fmla="*/ 697 w 6026"/>
              <a:gd name="T1" fmla="*/ 0 h 5994"/>
              <a:gd name="T2" fmla="*/ 847 w 6026"/>
              <a:gd name="T3" fmla="*/ 17 h 5994"/>
              <a:gd name="T4" fmla="*/ 994 w 6026"/>
              <a:gd name="T5" fmla="*/ 66 h 5994"/>
              <a:gd name="T6" fmla="*/ 1127 w 6026"/>
              <a:gd name="T7" fmla="*/ 148 h 5994"/>
              <a:gd name="T8" fmla="*/ 3013 w 6026"/>
              <a:gd name="T9" fmla="*/ 2019 h 5994"/>
              <a:gd name="T10" fmla="*/ 4900 w 6026"/>
              <a:gd name="T11" fmla="*/ 148 h 5994"/>
              <a:gd name="T12" fmla="*/ 5033 w 6026"/>
              <a:gd name="T13" fmla="*/ 66 h 5994"/>
              <a:gd name="T14" fmla="*/ 5179 w 6026"/>
              <a:gd name="T15" fmla="*/ 17 h 5994"/>
              <a:gd name="T16" fmla="*/ 5330 w 6026"/>
              <a:gd name="T17" fmla="*/ 0 h 5994"/>
              <a:gd name="T18" fmla="*/ 5406 w 6026"/>
              <a:gd name="T19" fmla="*/ 4 h 5994"/>
              <a:gd name="T20" fmla="*/ 5556 w 6026"/>
              <a:gd name="T21" fmla="*/ 38 h 5994"/>
              <a:gd name="T22" fmla="*/ 5697 w 6026"/>
              <a:gd name="T23" fmla="*/ 102 h 5994"/>
              <a:gd name="T24" fmla="*/ 5823 w 6026"/>
              <a:gd name="T25" fmla="*/ 203 h 5994"/>
              <a:gd name="T26" fmla="*/ 5922 w 6026"/>
              <a:gd name="T27" fmla="*/ 328 h 5994"/>
              <a:gd name="T28" fmla="*/ 5988 w 6026"/>
              <a:gd name="T29" fmla="*/ 468 h 5994"/>
              <a:gd name="T30" fmla="*/ 6021 w 6026"/>
              <a:gd name="T31" fmla="*/ 616 h 5994"/>
              <a:gd name="T32" fmla="*/ 6021 w 6026"/>
              <a:gd name="T33" fmla="*/ 767 h 5994"/>
              <a:gd name="T34" fmla="*/ 5988 w 6026"/>
              <a:gd name="T35" fmla="*/ 917 h 5994"/>
              <a:gd name="T36" fmla="*/ 5922 w 6026"/>
              <a:gd name="T37" fmla="*/ 1055 h 5994"/>
              <a:gd name="T38" fmla="*/ 5823 w 6026"/>
              <a:gd name="T39" fmla="*/ 1182 h 5994"/>
              <a:gd name="T40" fmla="*/ 5823 w 6026"/>
              <a:gd name="T41" fmla="*/ 4814 h 5994"/>
              <a:gd name="T42" fmla="*/ 5922 w 6026"/>
              <a:gd name="T43" fmla="*/ 4939 h 5994"/>
              <a:gd name="T44" fmla="*/ 5988 w 6026"/>
              <a:gd name="T45" fmla="*/ 5080 h 5994"/>
              <a:gd name="T46" fmla="*/ 6021 w 6026"/>
              <a:gd name="T47" fmla="*/ 5227 h 5994"/>
              <a:gd name="T48" fmla="*/ 6021 w 6026"/>
              <a:gd name="T49" fmla="*/ 5379 h 5994"/>
              <a:gd name="T50" fmla="*/ 5988 w 6026"/>
              <a:gd name="T51" fmla="*/ 5527 h 5994"/>
              <a:gd name="T52" fmla="*/ 5922 w 6026"/>
              <a:gd name="T53" fmla="*/ 5667 h 5994"/>
              <a:gd name="T54" fmla="*/ 5823 w 6026"/>
              <a:gd name="T55" fmla="*/ 5792 h 5994"/>
              <a:gd name="T56" fmla="*/ 5697 w 6026"/>
              <a:gd name="T57" fmla="*/ 5892 h 5994"/>
              <a:gd name="T58" fmla="*/ 5556 w 6026"/>
              <a:gd name="T59" fmla="*/ 5958 h 5994"/>
              <a:gd name="T60" fmla="*/ 5408 w 6026"/>
              <a:gd name="T61" fmla="*/ 5991 h 5994"/>
              <a:gd name="T62" fmla="*/ 5255 w 6026"/>
              <a:gd name="T63" fmla="*/ 5991 h 5994"/>
              <a:gd name="T64" fmla="*/ 5105 w 6026"/>
              <a:gd name="T65" fmla="*/ 5958 h 5994"/>
              <a:gd name="T66" fmla="*/ 4964 w 6026"/>
              <a:gd name="T67" fmla="*/ 5892 h 5994"/>
              <a:gd name="T68" fmla="*/ 4839 w 6026"/>
              <a:gd name="T69" fmla="*/ 5792 h 5994"/>
              <a:gd name="T70" fmla="*/ 1188 w 6026"/>
              <a:gd name="T71" fmla="*/ 5792 h 5994"/>
              <a:gd name="T72" fmla="*/ 1062 w 6026"/>
              <a:gd name="T73" fmla="*/ 5892 h 5994"/>
              <a:gd name="T74" fmla="*/ 921 w 6026"/>
              <a:gd name="T75" fmla="*/ 5958 h 5994"/>
              <a:gd name="T76" fmla="*/ 773 w 6026"/>
              <a:gd name="T77" fmla="*/ 5991 h 5994"/>
              <a:gd name="T78" fmla="*/ 621 w 6026"/>
              <a:gd name="T79" fmla="*/ 5991 h 5994"/>
              <a:gd name="T80" fmla="*/ 470 w 6026"/>
              <a:gd name="T81" fmla="*/ 5958 h 5994"/>
              <a:gd name="T82" fmla="*/ 329 w 6026"/>
              <a:gd name="T83" fmla="*/ 5892 h 5994"/>
              <a:gd name="T84" fmla="*/ 206 w 6026"/>
              <a:gd name="T85" fmla="*/ 5792 h 5994"/>
              <a:gd name="T86" fmla="*/ 105 w 6026"/>
              <a:gd name="T87" fmla="*/ 5667 h 5994"/>
              <a:gd name="T88" fmla="*/ 38 w 6026"/>
              <a:gd name="T89" fmla="*/ 5527 h 5994"/>
              <a:gd name="T90" fmla="*/ 6 w 6026"/>
              <a:gd name="T91" fmla="*/ 5379 h 5994"/>
              <a:gd name="T92" fmla="*/ 0 w 6026"/>
              <a:gd name="T93" fmla="*/ 5303 h 5994"/>
              <a:gd name="T94" fmla="*/ 17 w 6026"/>
              <a:gd name="T95" fmla="*/ 5152 h 5994"/>
              <a:gd name="T96" fmla="*/ 67 w 6026"/>
              <a:gd name="T97" fmla="*/ 5008 h 5994"/>
              <a:gd name="T98" fmla="*/ 150 w 6026"/>
              <a:gd name="T99" fmla="*/ 4875 h 5994"/>
              <a:gd name="T100" fmla="*/ 2031 w 6026"/>
              <a:gd name="T101" fmla="*/ 2998 h 5994"/>
              <a:gd name="T102" fmla="*/ 150 w 6026"/>
              <a:gd name="T103" fmla="*/ 1121 h 5994"/>
              <a:gd name="T104" fmla="*/ 67 w 6026"/>
              <a:gd name="T105" fmla="*/ 987 h 5994"/>
              <a:gd name="T106" fmla="*/ 17 w 6026"/>
              <a:gd name="T107" fmla="*/ 843 h 5994"/>
              <a:gd name="T108" fmla="*/ 0 w 6026"/>
              <a:gd name="T109" fmla="*/ 695 h 5994"/>
              <a:gd name="T110" fmla="*/ 4 w 6026"/>
              <a:gd name="T111" fmla="*/ 616 h 5994"/>
              <a:gd name="T112" fmla="*/ 38 w 6026"/>
              <a:gd name="T113" fmla="*/ 468 h 5994"/>
              <a:gd name="T114" fmla="*/ 105 w 6026"/>
              <a:gd name="T115" fmla="*/ 328 h 5994"/>
              <a:gd name="T116" fmla="*/ 204 w 6026"/>
              <a:gd name="T117" fmla="*/ 203 h 5994"/>
              <a:gd name="T118" fmla="*/ 329 w 6026"/>
              <a:gd name="T119" fmla="*/ 102 h 5994"/>
              <a:gd name="T120" fmla="*/ 470 w 6026"/>
              <a:gd name="T121" fmla="*/ 38 h 5994"/>
              <a:gd name="T122" fmla="*/ 619 w 6026"/>
              <a:gd name="T123" fmla="*/ 4 h 5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26" h="5994">
                <a:moveTo>
                  <a:pt x="695" y="0"/>
                </a:moveTo>
                <a:lnTo>
                  <a:pt x="697" y="0"/>
                </a:lnTo>
                <a:lnTo>
                  <a:pt x="771" y="4"/>
                </a:lnTo>
                <a:lnTo>
                  <a:pt x="847" y="17"/>
                </a:lnTo>
                <a:lnTo>
                  <a:pt x="921" y="38"/>
                </a:lnTo>
                <a:lnTo>
                  <a:pt x="994" y="66"/>
                </a:lnTo>
                <a:lnTo>
                  <a:pt x="1062" y="102"/>
                </a:lnTo>
                <a:lnTo>
                  <a:pt x="1127" y="148"/>
                </a:lnTo>
                <a:lnTo>
                  <a:pt x="1188" y="203"/>
                </a:lnTo>
                <a:lnTo>
                  <a:pt x="3013" y="2019"/>
                </a:lnTo>
                <a:lnTo>
                  <a:pt x="4839" y="203"/>
                </a:lnTo>
                <a:lnTo>
                  <a:pt x="4900" y="148"/>
                </a:lnTo>
                <a:lnTo>
                  <a:pt x="4964" y="102"/>
                </a:lnTo>
                <a:lnTo>
                  <a:pt x="5033" y="66"/>
                </a:lnTo>
                <a:lnTo>
                  <a:pt x="5105" y="38"/>
                </a:lnTo>
                <a:lnTo>
                  <a:pt x="5179" y="17"/>
                </a:lnTo>
                <a:lnTo>
                  <a:pt x="5254" y="4"/>
                </a:lnTo>
                <a:lnTo>
                  <a:pt x="5330" y="0"/>
                </a:lnTo>
                <a:lnTo>
                  <a:pt x="5332" y="0"/>
                </a:lnTo>
                <a:lnTo>
                  <a:pt x="5406" y="4"/>
                </a:lnTo>
                <a:lnTo>
                  <a:pt x="5482" y="17"/>
                </a:lnTo>
                <a:lnTo>
                  <a:pt x="5556" y="38"/>
                </a:lnTo>
                <a:lnTo>
                  <a:pt x="5629" y="66"/>
                </a:lnTo>
                <a:lnTo>
                  <a:pt x="5697" y="102"/>
                </a:lnTo>
                <a:lnTo>
                  <a:pt x="5762" y="148"/>
                </a:lnTo>
                <a:lnTo>
                  <a:pt x="5823" y="203"/>
                </a:lnTo>
                <a:lnTo>
                  <a:pt x="5876" y="263"/>
                </a:lnTo>
                <a:lnTo>
                  <a:pt x="5922" y="328"/>
                </a:lnTo>
                <a:lnTo>
                  <a:pt x="5960" y="396"/>
                </a:lnTo>
                <a:lnTo>
                  <a:pt x="5988" y="468"/>
                </a:lnTo>
                <a:lnTo>
                  <a:pt x="6009" y="540"/>
                </a:lnTo>
                <a:lnTo>
                  <a:pt x="6021" y="616"/>
                </a:lnTo>
                <a:lnTo>
                  <a:pt x="6026" y="691"/>
                </a:lnTo>
                <a:lnTo>
                  <a:pt x="6021" y="767"/>
                </a:lnTo>
                <a:lnTo>
                  <a:pt x="6009" y="843"/>
                </a:lnTo>
                <a:lnTo>
                  <a:pt x="5988" y="917"/>
                </a:lnTo>
                <a:lnTo>
                  <a:pt x="5960" y="987"/>
                </a:lnTo>
                <a:lnTo>
                  <a:pt x="5922" y="1055"/>
                </a:lnTo>
                <a:lnTo>
                  <a:pt x="5876" y="1121"/>
                </a:lnTo>
                <a:lnTo>
                  <a:pt x="5823" y="1182"/>
                </a:lnTo>
                <a:lnTo>
                  <a:pt x="3997" y="2998"/>
                </a:lnTo>
                <a:lnTo>
                  <a:pt x="5823" y="4814"/>
                </a:lnTo>
                <a:lnTo>
                  <a:pt x="5876" y="4875"/>
                </a:lnTo>
                <a:lnTo>
                  <a:pt x="5922" y="4939"/>
                </a:lnTo>
                <a:lnTo>
                  <a:pt x="5960" y="5008"/>
                </a:lnTo>
                <a:lnTo>
                  <a:pt x="5988" y="5080"/>
                </a:lnTo>
                <a:lnTo>
                  <a:pt x="6009" y="5152"/>
                </a:lnTo>
                <a:lnTo>
                  <a:pt x="6021" y="5227"/>
                </a:lnTo>
                <a:lnTo>
                  <a:pt x="6026" y="5303"/>
                </a:lnTo>
                <a:lnTo>
                  <a:pt x="6021" y="5379"/>
                </a:lnTo>
                <a:lnTo>
                  <a:pt x="6009" y="5455"/>
                </a:lnTo>
                <a:lnTo>
                  <a:pt x="5988" y="5527"/>
                </a:lnTo>
                <a:lnTo>
                  <a:pt x="5960" y="5598"/>
                </a:lnTo>
                <a:lnTo>
                  <a:pt x="5922" y="5667"/>
                </a:lnTo>
                <a:lnTo>
                  <a:pt x="5876" y="5731"/>
                </a:lnTo>
                <a:lnTo>
                  <a:pt x="5823" y="5792"/>
                </a:lnTo>
                <a:lnTo>
                  <a:pt x="5762" y="5847"/>
                </a:lnTo>
                <a:lnTo>
                  <a:pt x="5697" y="5892"/>
                </a:lnTo>
                <a:lnTo>
                  <a:pt x="5629" y="5928"/>
                </a:lnTo>
                <a:lnTo>
                  <a:pt x="5556" y="5958"/>
                </a:lnTo>
                <a:lnTo>
                  <a:pt x="5482" y="5977"/>
                </a:lnTo>
                <a:lnTo>
                  <a:pt x="5408" y="5991"/>
                </a:lnTo>
                <a:lnTo>
                  <a:pt x="5332" y="5994"/>
                </a:lnTo>
                <a:lnTo>
                  <a:pt x="5255" y="5991"/>
                </a:lnTo>
                <a:lnTo>
                  <a:pt x="5179" y="5977"/>
                </a:lnTo>
                <a:lnTo>
                  <a:pt x="5105" y="5958"/>
                </a:lnTo>
                <a:lnTo>
                  <a:pt x="5033" y="5928"/>
                </a:lnTo>
                <a:lnTo>
                  <a:pt x="4964" y="5892"/>
                </a:lnTo>
                <a:lnTo>
                  <a:pt x="4900" y="5847"/>
                </a:lnTo>
                <a:lnTo>
                  <a:pt x="4839" y="5792"/>
                </a:lnTo>
                <a:lnTo>
                  <a:pt x="3013" y="3975"/>
                </a:lnTo>
                <a:lnTo>
                  <a:pt x="1188" y="5792"/>
                </a:lnTo>
                <a:lnTo>
                  <a:pt x="1127" y="5847"/>
                </a:lnTo>
                <a:lnTo>
                  <a:pt x="1062" y="5892"/>
                </a:lnTo>
                <a:lnTo>
                  <a:pt x="994" y="5928"/>
                </a:lnTo>
                <a:lnTo>
                  <a:pt x="921" y="5958"/>
                </a:lnTo>
                <a:lnTo>
                  <a:pt x="847" y="5977"/>
                </a:lnTo>
                <a:lnTo>
                  <a:pt x="773" y="5991"/>
                </a:lnTo>
                <a:lnTo>
                  <a:pt x="697" y="5994"/>
                </a:lnTo>
                <a:lnTo>
                  <a:pt x="621" y="5991"/>
                </a:lnTo>
                <a:lnTo>
                  <a:pt x="544" y="5977"/>
                </a:lnTo>
                <a:lnTo>
                  <a:pt x="470" y="5958"/>
                </a:lnTo>
                <a:lnTo>
                  <a:pt x="400" y="5928"/>
                </a:lnTo>
                <a:lnTo>
                  <a:pt x="329" y="5892"/>
                </a:lnTo>
                <a:lnTo>
                  <a:pt x="265" y="5847"/>
                </a:lnTo>
                <a:lnTo>
                  <a:pt x="206" y="5792"/>
                </a:lnTo>
                <a:lnTo>
                  <a:pt x="150" y="5731"/>
                </a:lnTo>
                <a:lnTo>
                  <a:pt x="105" y="5667"/>
                </a:lnTo>
                <a:lnTo>
                  <a:pt x="67" y="5598"/>
                </a:lnTo>
                <a:lnTo>
                  <a:pt x="38" y="5527"/>
                </a:lnTo>
                <a:lnTo>
                  <a:pt x="17" y="5455"/>
                </a:lnTo>
                <a:lnTo>
                  <a:pt x="6" y="5379"/>
                </a:lnTo>
                <a:lnTo>
                  <a:pt x="0" y="5303"/>
                </a:lnTo>
                <a:lnTo>
                  <a:pt x="0" y="5303"/>
                </a:lnTo>
                <a:lnTo>
                  <a:pt x="6" y="5227"/>
                </a:lnTo>
                <a:lnTo>
                  <a:pt x="17" y="5152"/>
                </a:lnTo>
                <a:lnTo>
                  <a:pt x="38" y="5080"/>
                </a:lnTo>
                <a:lnTo>
                  <a:pt x="67" y="5008"/>
                </a:lnTo>
                <a:lnTo>
                  <a:pt x="105" y="4939"/>
                </a:lnTo>
                <a:lnTo>
                  <a:pt x="150" y="4875"/>
                </a:lnTo>
                <a:lnTo>
                  <a:pt x="206" y="4814"/>
                </a:lnTo>
                <a:lnTo>
                  <a:pt x="2031" y="2998"/>
                </a:lnTo>
                <a:lnTo>
                  <a:pt x="204" y="1182"/>
                </a:lnTo>
                <a:lnTo>
                  <a:pt x="150" y="1121"/>
                </a:lnTo>
                <a:lnTo>
                  <a:pt x="105" y="1055"/>
                </a:lnTo>
                <a:lnTo>
                  <a:pt x="67" y="987"/>
                </a:lnTo>
                <a:lnTo>
                  <a:pt x="38" y="917"/>
                </a:lnTo>
                <a:lnTo>
                  <a:pt x="17" y="843"/>
                </a:lnTo>
                <a:lnTo>
                  <a:pt x="4" y="767"/>
                </a:lnTo>
                <a:lnTo>
                  <a:pt x="0" y="695"/>
                </a:lnTo>
                <a:lnTo>
                  <a:pt x="0" y="688"/>
                </a:lnTo>
                <a:lnTo>
                  <a:pt x="4" y="616"/>
                </a:lnTo>
                <a:lnTo>
                  <a:pt x="17" y="540"/>
                </a:lnTo>
                <a:lnTo>
                  <a:pt x="38" y="468"/>
                </a:lnTo>
                <a:lnTo>
                  <a:pt x="67" y="396"/>
                </a:lnTo>
                <a:lnTo>
                  <a:pt x="105" y="328"/>
                </a:lnTo>
                <a:lnTo>
                  <a:pt x="150" y="263"/>
                </a:lnTo>
                <a:lnTo>
                  <a:pt x="204" y="203"/>
                </a:lnTo>
                <a:lnTo>
                  <a:pt x="265" y="148"/>
                </a:lnTo>
                <a:lnTo>
                  <a:pt x="329" y="102"/>
                </a:lnTo>
                <a:lnTo>
                  <a:pt x="398" y="66"/>
                </a:lnTo>
                <a:lnTo>
                  <a:pt x="470" y="38"/>
                </a:lnTo>
                <a:lnTo>
                  <a:pt x="544" y="17"/>
                </a:lnTo>
                <a:lnTo>
                  <a:pt x="619" y="4"/>
                </a:lnTo>
                <a:lnTo>
                  <a:pt x="695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780557" y="5182960"/>
            <a:ext cx="156579" cy="155747"/>
          </a:xfrm>
          <a:custGeom>
            <a:avLst/>
            <a:gdLst>
              <a:gd name="T0" fmla="*/ 697 w 6026"/>
              <a:gd name="T1" fmla="*/ 0 h 5994"/>
              <a:gd name="T2" fmla="*/ 847 w 6026"/>
              <a:gd name="T3" fmla="*/ 17 h 5994"/>
              <a:gd name="T4" fmla="*/ 994 w 6026"/>
              <a:gd name="T5" fmla="*/ 66 h 5994"/>
              <a:gd name="T6" fmla="*/ 1127 w 6026"/>
              <a:gd name="T7" fmla="*/ 148 h 5994"/>
              <a:gd name="T8" fmla="*/ 3013 w 6026"/>
              <a:gd name="T9" fmla="*/ 2019 h 5994"/>
              <a:gd name="T10" fmla="*/ 4900 w 6026"/>
              <a:gd name="T11" fmla="*/ 148 h 5994"/>
              <a:gd name="T12" fmla="*/ 5033 w 6026"/>
              <a:gd name="T13" fmla="*/ 66 h 5994"/>
              <a:gd name="T14" fmla="*/ 5179 w 6026"/>
              <a:gd name="T15" fmla="*/ 17 h 5994"/>
              <a:gd name="T16" fmla="*/ 5330 w 6026"/>
              <a:gd name="T17" fmla="*/ 0 h 5994"/>
              <a:gd name="T18" fmla="*/ 5406 w 6026"/>
              <a:gd name="T19" fmla="*/ 4 h 5994"/>
              <a:gd name="T20" fmla="*/ 5556 w 6026"/>
              <a:gd name="T21" fmla="*/ 38 h 5994"/>
              <a:gd name="T22" fmla="*/ 5697 w 6026"/>
              <a:gd name="T23" fmla="*/ 102 h 5994"/>
              <a:gd name="T24" fmla="*/ 5823 w 6026"/>
              <a:gd name="T25" fmla="*/ 203 h 5994"/>
              <a:gd name="T26" fmla="*/ 5922 w 6026"/>
              <a:gd name="T27" fmla="*/ 328 h 5994"/>
              <a:gd name="T28" fmla="*/ 5988 w 6026"/>
              <a:gd name="T29" fmla="*/ 468 h 5994"/>
              <a:gd name="T30" fmla="*/ 6021 w 6026"/>
              <a:gd name="T31" fmla="*/ 616 h 5994"/>
              <a:gd name="T32" fmla="*/ 6021 w 6026"/>
              <a:gd name="T33" fmla="*/ 767 h 5994"/>
              <a:gd name="T34" fmla="*/ 5988 w 6026"/>
              <a:gd name="T35" fmla="*/ 917 h 5994"/>
              <a:gd name="T36" fmla="*/ 5922 w 6026"/>
              <a:gd name="T37" fmla="*/ 1055 h 5994"/>
              <a:gd name="T38" fmla="*/ 5823 w 6026"/>
              <a:gd name="T39" fmla="*/ 1182 h 5994"/>
              <a:gd name="T40" fmla="*/ 5823 w 6026"/>
              <a:gd name="T41" fmla="*/ 4814 h 5994"/>
              <a:gd name="T42" fmla="*/ 5922 w 6026"/>
              <a:gd name="T43" fmla="*/ 4939 h 5994"/>
              <a:gd name="T44" fmla="*/ 5988 w 6026"/>
              <a:gd name="T45" fmla="*/ 5080 h 5994"/>
              <a:gd name="T46" fmla="*/ 6021 w 6026"/>
              <a:gd name="T47" fmla="*/ 5227 h 5994"/>
              <a:gd name="T48" fmla="*/ 6021 w 6026"/>
              <a:gd name="T49" fmla="*/ 5379 h 5994"/>
              <a:gd name="T50" fmla="*/ 5988 w 6026"/>
              <a:gd name="T51" fmla="*/ 5527 h 5994"/>
              <a:gd name="T52" fmla="*/ 5922 w 6026"/>
              <a:gd name="T53" fmla="*/ 5667 h 5994"/>
              <a:gd name="T54" fmla="*/ 5823 w 6026"/>
              <a:gd name="T55" fmla="*/ 5792 h 5994"/>
              <a:gd name="T56" fmla="*/ 5697 w 6026"/>
              <a:gd name="T57" fmla="*/ 5892 h 5994"/>
              <a:gd name="T58" fmla="*/ 5556 w 6026"/>
              <a:gd name="T59" fmla="*/ 5958 h 5994"/>
              <a:gd name="T60" fmla="*/ 5408 w 6026"/>
              <a:gd name="T61" fmla="*/ 5991 h 5994"/>
              <a:gd name="T62" fmla="*/ 5255 w 6026"/>
              <a:gd name="T63" fmla="*/ 5991 h 5994"/>
              <a:gd name="T64" fmla="*/ 5105 w 6026"/>
              <a:gd name="T65" fmla="*/ 5958 h 5994"/>
              <a:gd name="T66" fmla="*/ 4964 w 6026"/>
              <a:gd name="T67" fmla="*/ 5892 h 5994"/>
              <a:gd name="T68" fmla="*/ 4839 w 6026"/>
              <a:gd name="T69" fmla="*/ 5792 h 5994"/>
              <a:gd name="T70" fmla="*/ 1188 w 6026"/>
              <a:gd name="T71" fmla="*/ 5792 h 5994"/>
              <a:gd name="T72" fmla="*/ 1062 w 6026"/>
              <a:gd name="T73" fmla="*/ 5892 h 5994"/>
              <a:gd name="T74" fmla="*/ 921 w 6026"/>
              <a:gd name="T75" fmla="*/ 5958 h 5994"/>
              <a:gd name="T76" fmla="*/ 773 w 6026"/>
              <a:gd name="T77" fmla="*/ 5991 h 5994"/>
              <a:gd name="T78" fmla="*/ 621 w 6026"/>
              <a:gd name="T79" fmla="*/ 5991 h 5994"/>
              <a:gd name="T80" fmla="*/ 470 w 6026"/>
              <a:gd name="T81" fmla="*/ 5958 h 5994"/>
              <a:gd name="T82" fmla="*/ 329 w 6026"/>
              <a:gd name="T83" fmla="*/ 5892 h 5994"/>
              <a:gd name="T84" fmla="*/ 206 w 6026"/>
              <a:gd name="T85" fmla="*/ 5792 h 5994"/>
              <a:gd name="T86" fmla="*/ 105 w 6026"/>
              <a:gd name="T87" fmla="*/ 5667 h 5994"/>
              <a:gd name="T88" fmla="*/ 38 w 6026"/>
              <a:gd name="T89" fmla="*/ 5527 h 5994"/>
              <a:gd name="T90" fmla="*/ 6 w 6026"/>
              <a:gd name="T91" fmla="*/ 5379 h 5994"/>
              <a:gd name="T92" fmla="*/ 0 w 6026"/>
              <a:gd name="T93" fmla="*/ 5303 h 5994"/>
              <a:gd name="T94" fmla="*/ 17 w 6026"/>
              <a:gd name="T95" fmla="*/ 5152 h 5994"/>
              <a:gd name="T96" fmla="*/ 67 w 6026"/>
              <a:gd name="T97" fmla="*/ 5008 h 5994"/>
              <a:gd name="T98" fmla="*/ 150 w 6026"/>
              <a:gd name="T99" fmla="*/ 4875 h 5994"/>
              <a:gd name="T100" fmla="*/ 2031 w 6026"/>
              <a:gd name="T101" fmla="*/ 2998 h 5994"/>
              <a:gd name="T102" fmla="*/ 150 w 6026"/>
              <a:gd name="T103" fmla="*/ 1121 h 5994"/>
              <a:gd name="T104" fmla="*/ 67 w 6026"/>
              <a:gd name="T105" fmla="*/ 987 h 5994"/>
              <a:gd name="T106" fmla="*/ 17 w 6026"/>
              <a:gd name="T107" fmla="*/ 843 h 5994"/>
              <a:gd name="T108" fmla="*/ 0 w 6026"/>
              <a:gd name="T109" fmla="*/ 695 h 5994"/>
              <a:gd name="T110" fmla="*/ 4 w 6026"/>
              <a:gd name="T111" fmla="*/ 616 h 5994"/>
              <a:gd name="T112" fmla="*/ 38 w 6026"/>
              <a:gd name="T113" fmla="*/ 468 h 5994"/>
              <a:gd name="T114" fmla="*/ 105 w 6026"/>
              <a:gd name="T115" fmla="*/ 328 h 5994"/>
              <a:gd name="T116" fmla="*/ 204 w 6026"/>
              <a:gd name="T117" fmla="*/ 203 h 5994"/>
              <a:gd name="T118" fmla="*/ 329 w 6026"/>
              <a:gd name="T119" fmla="*/ 102 h 5994"/>
              <a:gd name="T120" fmla="*/ 470 w 6026"/>
              <a:gd name="T121" fmla="*/ 38 h 5994"/>
              <a:gd name="T122" fmla="*/ 619 w 6026"/>
              <a:gd name="T123" fmla="*/ 4 h 5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26" h="5994">
                <a:moveTo>
                  <a:pt x="695" y="0"/>
                </a:moveTo>
                <a:lnTo>
                  <a:pt x="697" y="0"/>
                </a:lnTo>
                <a:lnTo>
                  <a:pt x="771" y="4"/>
                </a:lnTo>
                <a:lnTo>
                  <a:pt x="847" y="17"/>
                </a:lnTo>
                <a:lnTo>
                  <a:pt x="921" y="38"/>
                </a:lnTo>
                <a:lnTo>
                  <a:pt x="994" y="66"/>
                </a:lnTo>
                <a:lnTo>
                  <a:pt x="1062" y="102"/>
                </a:lnTo>
                <a:lnTo>
                  <a:pt x="1127" y="148"/>
                </a:lnTo>
                <a:lnTo>
                  <a:pt x="1188" y="203"/>
                </a:lnTo>
                <a:lnTo>
                  <a:pt x="3013" y="2019"/>
                </a:lnTo>
                <a:lnTo>
                  <a:pt x="4839" y="203"/>
                </a:lnTo>
                <a:lnTo>
                  <a:pt x="4900" y="148"/>
                </a:lnTo>
                <a:lnTo>
                  <a:pt x="4964" y="102"/>
                </a:lnTo>
                <a:lnTo>
                  <a:pt x="5033" y="66"/>
                </a:lnTo>
                <a:lnTo>
                  <a:pt x="5105" y="38"/>
                </a:lnTo>
                <a:lnTo>
                  <a:pt x="5179" y="17"/>
                </a:lnTo>
                <a:lnTo>
                  <a:pt x="5254" y="4"/>
                </a:lnTo>
                <a:lnTo>
                  <a:pt x="5330" y="0"/>
                </a:lnTo>
                <a:lnTo>
                  <a:pt x="5332" y="0"/>
                </a:lnTo>
                <a:lnTo>
                  <a:pt x="5406" y="4"/>
                </a:lnTo>
                <a:lnTo>
                  <a:pt x="5482" y="17"/>
                </a:lnTo>
                <a:lnTo>
                  <a:pt x="5556" y="38"/>
                </a:lnTo>
                <a:lnTo>
                  <a:pt x="5629" y="66"/>
                </a:lnTo>
                <a:lnTo>
                  <a:pt x="5697" y="102"/>
                </a:lnTo>
                <a:lnTo>
                  <a:pt x="5762" y="148"/>
                </a:lnTo>
                <a:lnTo>
                  <a:pt x="5823" y="203"/>
                </a:lnTo>
                <a:lnTo>
                  <a:pt x="5876" y="263"/>
                </a:lnTo>
                <a:lnTo>
                  <a:pt x="5922" y="328"/>
                </a:lnTo>
                <a:lnTo>
                  <a:pt x="5960" y="396"/>
                </a:lnTo>
                <a:lnTo>
                  <a:pt x="5988" y="468"/>
                </a:lnTo>
                <a:lnTo>
                  <a:pt x="6009" y="540"/>
                </a:lnTo>
                <a:lnTo>
                  <a:pt x="6021" y="616"/>
                </a:lnTo>
                <a:lnTo>
                  <a:pt x="6026" y="691"/>
                </a:lnTo>
                <a:lnTo>
                  <a:pt x="6021" y="767"/>
                </a:lnTo>
                <a:lnTo>
                  <a:pt x="6009" y="843"/>
                </a:lnTo>
                <a:lnTo>
                  <a:pt x="5988" y="917"/>
                </a:lnTo>
                <a:lnTo>
                  <a:pt x="5960" y="987"/>
                </a:lnTo>
                <a:lnTo>
                  <a:pt x="5922" y="1055"/>
                </a:lnTo>
                <a:lnTo>
                  <a:pt x="5876" y="1121"/>
                </a:lnTo>
                <a:lnTo>
                  <a:pt x="5823" y="1182"/>
                </a:lnTo>
                <a:lnTo>
                  <a:pt x="3997" y="2998"/>
                </a:lnTo>
                <a:lnTo>
                  <a:pt x="5823" y="4814"/>
                </a:lnTo>
                <a:lnTo>
                  <a:pt x="5876" y="4875"/>
                </a:lnTo>
                <a:lnTo>
                  <a:pt x="5922" y="4939"/>
                </a:lnTo>
                <a:lnTo>
                  <a:pt x="5960" y="5008"/>
                </a:lnTo>
                <a:lnTo>
                  <a:pt x="5988" y="5080"/>
                </a:lnTo>
                <a:lnTo>
                  <a:pt x="6009" y="5152"/>
                </a:lnTo>
                <a:lnTo>
                  <a:pt x="6021" y="5227"/>
                </a:lnTo>
                <a:lnTo>
                  <a:pt x="6026" y="5303"/>
                </a:lnTo>
                <a:lnTo>
                  <a:pt x="6021" y="5379"/>
                </a:lnTo>
                <a:lnTo>
                  <a:pt x="6009" y="5455"/>
                </a:lnTo>
                <a:lnTo>
                  <a:pt x="5988" y="5527"/>
                </a:lnTo>
                <a:lnTo>
                  <a:pt x="5960" y="5598"/>
                </a:lnTo>
                <a:lnTo>
                  <a:pt x="5922" y="5667"/>
                </a:lnTo>
                <a:lnTo>
                  <a:pt x="5876" y="5731"/>
                </a:lnTo>
                <a:lnTo>
                  <a:pt x="5823" y="5792"/>
                </a:lnTo>
                <a:lnTo>
                  <a:pt x="5762" y="5847"/>
                </a:lnTo>
                <a:lnTo>
                  <a:pt x="5697" y="5892"/>
                </a:lnTo>
                <a:lnTo>
                  <a:pt x="5629" y="5928"/>
                </a:lnTo>
                <a:lnTo>
                  <a:pt x="5556" y="5958"/>
                </a:lnTo>
                <a:lnTo>
                  <a:pt x="5482" y="5977"/>
                </a:lnTo>
                <a:lnTo>
                  <a:pt x="5408" y="5991"/>
                </a:lnTo>
                <a:lnTo>
                  <a:pt x="5332" y="5994"/>
                </a:lnTo>
                <a:lnTo>
                  <a:pt x="5255" y="5991"/>
                </a:lnTo>
                <a:lnTo>
                  <a:pt x="5179" y="5977"/>
                </a:lnTo>
                <a:lnTo>
                  <a:pt x="5105" y="5958"/>
                </a:lnTo>
                <a:lnTo>
                  <a:pt x="5033" y="5928"/>
                </a:lnTo>
                <a:lnTo>
                  <a:pt x="4964" y="5892"/>
                </a:lnTo>
                <a:lnTo>
                  <a:pt x="4900" y="5847"/>
                </a:lnTo>
                <a:lnTo>
                  <a:pt x="4839" y="5792"/>
                </a:lnTo>
                <a:lnTo>
                  <a:pt x="3013" y="3975"/>
                </a:lnTo>
                <a:lnTo>
                  <a:pt x="1188" y="5792"/>
                </a:lnTo>
                <a:lnTo>
                  <a:pt x="1127" y="5847"/>
                </a:lnTo>
                <a:lnTo>
                  <a:pt x="1062" y="5892"/>
                </a:lnTo>
                <a:lnTo>
                  <a:pt x="994" y="5928"/>
                </a:lnTo>
                <a:lnTo>
                  <a:pt x="921" y="5958"/>
                </a:lnTo>
                <a:lnTo>
                  <a:pt x="847" y="5977"/>
                </a:lnTo>
                <a:lnTo>
                  <a:pt x="773" y="5991"/>
                </a:lnTo>
                <a:lnTo>
                  <a:pt x="697" y="5994"/>
                </a:lnTo>
                <a:lnTo>
                  <a:pt x="621" y="5991"/>
                </a:lnTo>
                <a:lnTo>
                  <a:pt x="544" y="5977"/>
                </a:lnTo>
                <a:lnTo>
                  <a:pt x="470" y="5958"/>
                </a:lnTo>
                <a:lnTo>
                  <a:pt x="400" y="5928"/>
                </a:lnTo>
                <a:lnTo>
                  <a:pt x="329" y="5892"/>
                </a:lnTo>
                <a:lnTo>
                  <a:pt x="265" y="5847"/>
                </a:lnTo>
                <a:lnTo>
                  <a:pt x="206" y="5792"/>
                </a:lnTo>
                <a:lnTo>
                  <a:pt x="150" y="5731"/>
                </a:lnTo>
                <a:lnTo>
                  <a:pt x="105" y="5667"/>
                </a:lnTo>
                <a:lnTo>
                  <a:pt x="67" y="5598"/>
                </a:lnTo>
                <a:lnTo>
                  <a:pt x="38" y="5527"/>
                </a:lnTo>
                <a:lnTo>
                  <a:pt x="17" y="5455"/>
                </a:lnTo>
                <a:lnTo>
                  <a:pt x="6" y="5379"/>
                </a:lnTo>
                <a:lnTo>
                  <a:pt x="0" y="5303"/>
                </a:lnTo>
                <a:lnTo>
                  <a:pt x="0" y="5303"/>
                </a:lnTo>
                <a:lnTo>
                  <a:pt x="6" y="5227"/>
                </a:lnTo>
                <a:lnTo>
                  <a:pt x="17" y="5152"/>
                </a:lnTo>
                <a:lnTo>
                  <a:pt x="38" y="5080"/>
                </a:lnTo>
                <a:lnTo>
                  <a:pt x="67" y="5008"/>
                </a:lnTo>
                <a:lnTo>
                  <a:pt x="105" y="4939"/>
                </a:lnTo>
                <a:lnTo>
                  <a:pt x="150" y="4875"/>
                </a:lnTo>
                <a:lnTo>
                  <a:pt x="206" y="4814"/>
                </a:lnTo>
                <a:lnTo>
                  <a:pt x="2031" y="2998"/>
                </a:lnTo>
                <a:lnTo>
                  <a:pt x="204" y="1182"/>
                </a:lnTo>
                <a:lnTo>
                  <a:pt x="150" y="1121"/>
                </a:lnTo>
                <a:lnTo>
                  <a:pt x="105" y="1055"/>
                </a:lnTo>
                <a:lnTo>
                  <a:pt x="67" y="987"/>
                </a:lnTo>
                <a:lnTo>
                  <a:pt x="38" y="917"/>
                </a:lnTo>
                <a:lnTo>
                  <a:pt x="17" y="843"/>
                </a:lnTo>
                <a:lnTo>
                  <a:pt x="4" y="767"/>
                </a:lnTo>
                <a:lnTo>
                  <a:pt x="0" y="695"/>
                </a:lnTo>
                <a:lnTo>
                  <a:pt x="0" y="688"/>
                </a:lnTo>
                <a:lnTo>
                  <a:pt x="4" y="616"/>
                </a:lnTo>
                <a:lnTo>
                  <a:pt x="17" y="540"/>
                </a:lnTo>
                <a:lnTo>
                  <a:pt x="38" y="468"/>
                </a:lnTo>
                <a:lnTo>
                  <a:pt x="67" y="396"/>
                </a:lnTo>
                <a:lnTo>
                  <a:pt x="105" y="328"/>
                </a:lnTo>
                <a:lnTo>
                  <a:pt x="150" y="263"/>
                </a:lnTo>
                <a:lnTo>
                  <a:pt x="204" y="203"/>
                </a:lnTo>
                <a:lnTo>
                  <a:pt x="265" y="148"/>
                </a:lnTo>
                <a:lnTo>
                  <a:pt x="329" y="102"/>
                </a:lnTo>
                <a:lnTo>
                  <a:pt x="398" y="66"/>
                </a:lnTo>
                <a:lnTo>
                  <a:pt x="470" y="38"/>
                </a:lnTo>
                <a:lnTo>
                  <a:pt x="544" y="17"/>
                </a:lnTo>
                <a:lnTo>
                  <a:pt x="619" y="4"/>
                </a:lnTo>
                <a:lnTo>
                  <a:pt x="695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4780557" y="5593450"/>
            <a:ext cx="156579" cy="155747"/>
          </a:xfrm>
          <a:custGeom>
            <a:avLst/>
            <a:gdLst>
              <a:gd name="T0" fmla="*/ 697 w 6026"/>
              <a:gd name="T1" fmla="*/ 0 h 5994"/>
              <a:gd name="T2" fmla="*/ 847 w 6026"/>
              <a:gd name="T3" fmla="*/ 17 h 5994"/>
              <a:gd name="T4" fmla="*/ 994 w 6026"/>
              <a:gd name="T5" fmla="*/ 66 h 5994"/>
              <a:gd name="T6" fmla="*/ 1127 w 6026"/>
              <a:gd name="T7" fmla="*/ 148 h 5994"/>
              <a:gd name="T8" fmla="*/ 3013 w 6026"/>
              <a:gd name="T9" fmla="*/ 2019 h 5994"/>
              <a:gd name="T10" fmla="*/ 4900 w 6026"/>
              <a:gd name="T11" fmla="*/ 148 h 5994"/>
              <a:gd name="T12" fmla="*/ 5033 w 6026"/>
              <a:gd name="T13" fmla="*/ 66 h 5994"/>
              <a:gd name="T14" fmla="*/ 5179 w 6026"/>
              <a:gd name="T15" fmla="*/ 17 h 5994"/>
              <a:gd name="T16" fmla="*/ 5330 w 6026"/>
              <a:gd name="T17" fmla="*/ 0 h 5994"/>
              <a:gd name="T18" fmla="*/ 5406 w 6026"/>
              <a:gd name="T19" fmla="*/ 4 h 5994"/>
              <a:gd name="T20" fmla="*/ 5556 w 6026"/>
              <a:gd name="T21" fmla="*/ 38 h 5994"/>
              <a:gd name="T22" fmla="*/ 5697 w 6026"/>
              <a:gd name="T23" fmla="*/ 102 h 5994"/>
              <a:gd name="T24" fmla="*/ 5823 w 6026"/>
              <a:gd name="T25" fmla="*/ 203 h 5994"/>
              <a:gd name="T26" fmla="*/ 5922 w 6026"/>
              <a:gd name="T27" fmla="*/ 328 h 5994"/>
              <a:gd name="T28" fmla="*/ 5988 w 6026"/>
              <a:gd name="T29" fmla="*/ 468 h 5994"/>
              <a:gd name="T30" fmla="*/ 6021 w 6026"/>
              <a:gd name="T31" fmla="*/ 616 h 5994"/>
              <a:gd name="T32" fmla="*/ 6021 w 6026"/>
              <a:gd name="T33" fmla="*/ 767 h 5994"/>
              <a:gd name="T34" fmla="*/ 5988 w 6026"/>
              <a:gd name="T35" fmla="*/ 917 h 5994"/>
              <a:gd name="T36" fmla="*/ 5922 w 6026"/>
              <a:gd name="T37" fmla="*/ 1055 h 5994"/>
              <a:gd name="T38" fmla="*/ 5823 w 6026"/>
              <a:gd name="T39" fmla="*/ 1182 h 5994"/>
              <a:gd name="T40" fmla="*/ 5823 w 6026"/>
              <a:gd name="T41" fmla="*/ 4814 h 5994"/>
              <a:gd name="T42" fmla="*/ 5922 w 6026"/>
              <a:gd name="T43" fmla="*/ 4939 h 5994"/>
              <a:gd name="T44" fmla="*/ 5988 w 6026"/>
              <a:gd name="T45" fmla="*/ 5080 h 5994"/>
              <a:gd name="T46" fmla="*/ 6021 w 6026"/>
              <a:gd name="T47" fmla="*/ 5227 h 5994"/>
              <a:gd name="T48" fmla="*/ 6021 w 6026"/>
              <a:gd name="T49" fmla="*/ 5379 h 5994"/>
              <a:gd name="T50" fmla="*/ 5988 w 6026"/>
              <a:gd name="T51" fmla="*/ 5527 h 5994"/>
              <a:gd name="T52" fmla="*/ 5922 w 6026"/>
              <a:gd name="T53" fmla="*/ 5667 h 5994"/>
              <a:gd name="T54" fmla="*/ 5823 w 6026"/>
              <a:gd name="T55" fmla="*/ 5792 h 5994"/>
              <a:gd name="T56" fmla="*/ 5697 w 6026"/>
              <a:gd name="T57" fmla="*/ 5892 h 5994"/>
              <a:gd name="T58" fmla="*/ 5556 w 6026"/>
              <a:gd name="T59" fmla="*/ 5958 h 5994"/>
              <a:gd name="T60" fmla="*/ 5408 w 6026"/>
              <a:gd name="T61" fmla="*/ 5991 h 5994"/>
              <a:gd name="T62" fmla="*/ 5255 w 6026"/>
              <a:gd name="T63" fmla="*/ 5991 h 5994"/>
              <a:gd name="T64" fmla="*/ 5105 w 6026"/>
              <a:gd name="T65" fmla="*/ 5958 h 5994"/>
              <a:gd name="T66" fmla="*/ 4964 w 6026"/>
              <a:gd name="T67" fmla="*/ 5892 h 5994"/>
              <a:gd name="T68" fmla="*/ 4839 w 6026"/>
              <a:gd name="T69" fmla="*/ 5792 h 5994"/>
              <a:gd name="T70" fmla="*/ 1188 w 6026"/>
              <a:gd name="T71" fmla="*/ 5792 h 5994"/>
              <a:gd name="T72" fmla="*/ 1062 w 6026"/>
              <a:gd name="T73" fmla="*/ 5892 h 5994"/>
              <a:gd name="T74" fmla="*/ 921 w 6026"/>
              <a:gd name="T75" fmla="*/ 5958 h 5994"/>
              <a:gd name="T76" fmla="*/ 773 w 6026"/>
              <a:gd name="T77" fmla="*/ 5991 h 5994"/>
              <a:gd name="T78" fmla="*/ 621 w 6026"/>
              <a:gd name="T79" fmla="*/ 5991 h 5994"/>
              <a:gd name="T80" fmla="*/ 470 w 6026"/>
              <a:gd name="T81" fmla="*/ 5958 h 5994"/>
              <a:gd name="T82" fmla="*/ 329 w 6026"/>
              <a:gd name="T83" fmla="*/ 5892 h 5994"/>
              <a:gd name="T84" fmla="*/ 206 w 6026"/>
              <a:gd name="T85" fmla="*/ 5792 h 5994"/>
              <a:gd name="T86" fmla="*/ 105 w 6026"/>
              <a:gd name="T87" fmla="*/ 5667 h 5994"/>
              <a:gd name="T88" fmla="*/ 38 w 6026"/>
              <a:gd name="T89" fmla="*/ 5527 h 5994"/>
              <a:gd name="T90" fmla="*/ 6 w 6026"/>
              <a:gd name="T91" fmla="*/ 5379 h 5994"/>
              <a:gd name="T92" fmla="*/ 0 w 6026"/>
              <a:gd name="T93" fmla="*/ 5303 h 5994"/>
              <a:gd name="T94" fmla="*/ 17 w 6026"/>
              <a:gd name="T95" fmla="*/ 5152 h 5994"/>
              <a:gd name="T96" fmla="*/ 67 w 6026"/>
              <a:gd name="T97" fmla="*/ 5008 h 5994"/>
              <a:gd name="T98" fmla="*/ 150 w 6026"/>
              <a:gd name="T99" fmla="*/ 4875 h 5994"/>
              <a:gd name="T100" fmla="*/ 2031 w 6026"/>
              <a:gd name="T101" fmla="*/ 2998 h 5994"/>
              <a:gd name="T102" fmla="*/ 150 w 6026"/>
              <a:gd name="T103" fmla="*/ 1121 h 5994"/>
              <a:gd name="T104" fmla="*/ 67 w 6026"/>
              <a:gd name="T105" fmla="*/ 987 h 5994"/>
              <a:gd name="T106" fmla="*/ 17 w 6026"/>
              <a:gd name="T107" fmla="*/ 843 h 5994"/>
              <a:gd name="T108" fmla="*/ 0 w 6026"/>
              <a:gd name="T109" fmla="*/ 695 h 5994"/>
              <a:gd name="T110" fmla="*/ 4 w 6026"/>
              <a:gd name="T111" fmla="*/ 616 h 5994"/>
              <a:gd name="T112" fmla="*/ 38 w 6026"/>
              <a:gd name="T113" fmla="*/ 468 h 5994"/>
              <a:gd name="T114" fmla="*/ 105 w 6026"/>
              <a:gd name="T115" fmla="*/ 328 h 5994"/>
              <a:gd name="T116" fmla="*/ 204 w 6026"/>
              <a:gd name="T117" fmla="*/ 203 h 5994"/>
              <a:gd name="T118" fmla="*/ 329 w 6026"/>
              <a:gd name="T119" fmla="*/ 102 h 5994"/>
              <a:gd name="T120" fmla="*/ 470 w 6026"/>
              <a:gd name="T121" fmla="*/ 38 h 5994"/>
              <a:gd name="T122" fmla="*/ 619 w 6026"/>
              <a:gd name="T123" fmla="*/ 4 h 5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26" h="5994">
                <a:moveTo>
                  <a:pt x="695" y="0"/>
                </a:moveTo>
                <a:lnTo>
                  <a:pt x="697" y="0"/>
                </a:lnTo>
                <a:lnTo>
                  <a:pt x="771" y="4"/>
                </a:lnTo>
                <a:lnTo>
                  <a:pt x="847" y="17"/>
                </a:lnTo>
                <a:lnTo>
                  <a:pt x="921" y="38"/>
                </a:lnTo>
                <a:lnTo>
                  <a:pt x="994" y="66"/>
                </a:lnTo>
                <a:lnTo>
                  <a:pt x="1062" y="102"/>
                </a:lnTo>
                <a:lnTo>
                  <a:pt x="1127" y="148"/>
                </a:lnTo>
                <a:lnTo>
                  <a:pt x="1188" y="203"/>
                </a:lnTo>
                <a:lnTo>
                  <a:pt x="3013" y="2019"/>
                </a:lnTo>
                <a:lnTo>
                  <a:pt x="4839" y="203"/>
                </a:lnTo>
                <a:lnTo>
                  <a:pt x="4900" y="148"/>
                </a:lnTo>
                <a:lnTo>
                  <a:pt x="4964" y="102"/>
                </a:lnTo>
                <a:lnTo>
                  <a:pt x="5033" y="66"/>
                </a:lnTo>
                <a:lnTo>
                  <a:pt x="5105" y="38"/>
                </a:lnTo>
                <a:lnTo>
                  <a:pt x="5179" y="17"/>
                </a:lnTo>
                <a:lnTo>
                  <a:pt x="5254" y="4"/>
                </a:lnTo>
                <a:lnTo>
                  <a:pt x="5330" y="0"/>
                </a:lnTo>
                <a:lnTo>
                  <a:pt x="5332" y="0"/>
                </a:lnTo>
                <a:lnTo>
                  <a:pt x="5406" y="4"/>
                </a:lnTo>
                <a:lnTo>
                  <a:pt x="5482" y="17"/>
                </a:lnTo>
                <a:lnTo>
                  <a:pt x="5556" y="38"/>
                </a:lnTo>
                <a:lnTo>
                  <a:pt x="5629" y="66"/>
                </a:lnTo>
                <a:lnTo>
                  <a:pt x="5697" y="102"/>
                </a:lnTo>
                <a:lnTo>
                  <a:pt x="5762" y="148"/>
                </a:lnTo>
                <a:lnTo>
                  <a:pt x="5823" y="203"/>
                </a:lnTo>
                <a:lnTo>
                  <a:pt x="5876" y="263"/>
                </a:lnTo>
                <a:lnTo>
                  <a:pt x="5922" y="328"/>
                </a:lnTo>
                <a:lnTo>
                  <a:pt x="5960" y="396"/>
                </a:lnTo>
                <a:lnTo>
                  <a:pt x="5988" y="468"/>
                </a:lnTo>
                <a:lnTo>
                  <a:pt x="6009" y="540"/>
                </a:lnTo>
                <a:lnTo>
                  <a:pt x="6021" y="616"/>
                </a:lnTo>
                <a:lnTo>
                  <a:pt x="6026" y="691"/>
                </a:lnTo>
                <a:lnTo>
                  <a:pt x="6021" y="767"/>
                </a:lnTo>
                <a:lnTo>
                  <a:pt x="6009" y="843"/>
                </a:lnTo>
                <a:lnTo>
                  <a:pt x="5988" y="917"/>
                </a:lnTo>
                <a:lnTo>
                  <a:pt x="5960" y="987"/>
                </a:lnTo>
                <a:lnTo>
                  <a:pt x="5922" y="1055"/>
                </a:lnTo>
                <a:lnTo>
                  <a:pt x="5876" y="1121"/>
                </a:lnTo>
                <a:lnTo>
                  <a:pt x="5823" y="1182"/>
                </a:lnTo>
                <a:lnTo>
                  <a:pt x="3997" y="2998"/>
                </a:lnTo>
                <a:lnTo>
                  <a:pt x="5823" y="4814"/>
                </a:lnTo>
                <a:lnTo>
                  <a:pt x="5876" y="4875"/>
                </a:lnTo>
                <a:lnTo>
                  <a:pt x="5922" y="4939"/>
                </a:lnTo>
                <a:lnTo>
                  <a:pt x="5960" y="5008"/>
                </a:lnTo>
                <a:lnTo>
                  <a:pt x="5988" y="5080"/>
                </a:lnTo>
                <a:lnTo>
                  <a:pt x="6009" y="5152"/>
                </a:lnTo>
                <a:lnTo>
                  <a:pt x="6021" y="5227"/>
                </a:lnTo>
                <a:lnTo>
                  <a:pt x="6026" y="5303"/>
                </a:lnTo>
                <a:lnTo>
                  <a:pt x="6021" y="5379"/>
                </a:lnTo>
                <a:lnTo>
                  <a:pt x="6009" y="5455"/>
                </a:lnTo>
                <a:lnTo>
                  <a:pt x="5988" y="5527"/>
                </a:lnTo>
                <a:lnTo>
                  <a:pt x="5960" y="5598"/>
                </a:lnTo>
                <a:lnTo>
                  <a:pt x="5922" y="5667"/>
                </a:lnTo>
                <a:lnTo>
                  <a:pt x="5876" y="5731"/>
                </a:lnTo>
                <a:lnTo>
                  <a:pt x="5823" y="5792"/>
                </a:lnTo>
                <a:lnTo>
                  <a:pt x="5762" y="5847"/>
                </a:lnTo>
                <a:lnTo>
                  <a:pt x="5697" y="5892"/>
                </a:lnTo>
                <a:lnTo>
                  <a:pt x="5629" y="5928"/>
                </a:lnTo>
                <a:lnTo>
                  <a:pt x="5556" y="5958"/>
                </a:lnTo>
                <a:lnTo>
                  <a:pt x="5482" y="5977"/>
                </a:lnTo>
                <a:lnTo>
                  <a:pt x="5408" y="5991"/>
                </a:lnTo>
                <a:lnTo>
                  <a:pt x="5332" y="5994"/>
                </a:lnTo>
                <a:lnTo>
                  <a:pt x="5255" y="5991"/>
                </a:lnTo>
                <a:lnTo>
                  <a:pt x="5179" y="5977"/>
                </a:lnTo>
                <a:lnTo>
                  <a:pt x="5105" y="5958"/>
                </a:lnTo>
                <a:lnTo>
                  <a:pt x="5033" y="5928"/>
                </a:lnTo>
                <a:lnTo>
                  <a:pt x="4964" y="5892"/>
                </a:lnTo>
                <a:lnTo>
                  <a:pt x="4900" y="5847"/>
                </a:lnTo>
                <a:lnTo>
                  <a:pt x="4839" y="5792"/>
                </a:lnTo>
                <a:lnTo>
                  <a:pt x="3013" y="3975"/>
                </a:lnTo>
                <a:lnTo>
                  <a:pt x="1188" y="5792"/>
                </a:lnTo>
                <a:lnTo>
                  <a:pt x="1127" y="5847"/>
                </a:lnTo>
                <a:lnTo>
                  <a:pt x="1062" y="5892"/>
                </a:lnTo>
                <a:lnTo>
                  <a:pt x="994" y="5928"/>
                </a:lnTo>
                <a:lnTo>
                  <a:pt x="921" y="5958"/>
                </a:lnTo>
                <a:lnTo>
                  <a:pt x="847" y="5977"/>
                </a:lnTo>
                <a:lnTo>
                  <a:pt x="773" y="5991"/>
                </a:lnTo>
                <a:lnTo>
                  <a:pt x="697" y="5994"/>
                </a:lnTo>
                <a:lnTo>
                  <a:pt x="621" y="5991"/>
                </a:lnTo>
                <a:lnTo>
                  <a:pt x="544" y="5977"/>
                </a:lnTo>
                <a:lnTo>
                  <a:pt x="470" y="5958"/>
                </a:lnTo>
                <a:lnTo>
                  <a:pt x="400" y="5928"/>
                </a:lnTo>
                <a:lnTo>
                  <a:pt x="329" y="5892"/>
                </a:lnTo>
                <a:lnTo>
                  <a:pt x="265" y="5847"/>
                </a:lnTo>
                <a:lnTo>
                  <a:pt x="206" y="5792"/>
                </a:lnTo>
                <a:lnTo>
                  <a:pt x="150" y="5731"/>
                </a:lnTo>
                <a:lnTo>
                  <a:pt x="105" y="5667"/>
                </a:lnTo>
                <a:lnTo>
                  <a:pt x="67" y="5598"/>
                </a:lnTo>
                <a:lnTo>
                  <a:pt x="38" y="5527"/>
                </a:lnTo>
                <a:lnTo>
                  <a:pt x="17" y="5455"/>
                </a:lnTo>
                <a:lnTo>
                  <a:pt x="6" y="5379"/>
                </a:lnTo>
                <a:lnTo>
                  <a:pt x="0" y="5303"/>
                </a:lnTo>
                <a:lnTo>
                  <a:pt x="0" y="5303"/>
                </a:lnTo>
                <a:lnTo>
                  <a:pt x="6" y="5227"/>
                </a:lnTo>
                <a:lnTo>
                  <a:pt x="17" y="5152"/>
                </a:lnTo>
                <a:lnTo>
                  <a:pt x="38" y="5080"/>
                </a:lnTo>
                <a:lnTo>
                  <a:pt x="67" y="5008"/>
                </a:lnTo>
                <a:lnTo>
                  <a:pt x="105" y="4939"/>
                </a:lnTo>
                <a:lnTo>
                  <a:pt x="150" y="4875"/>
                </a:lnTo>
                <a:lnTo>
                  <a:pt x="206" y="4814"/>
                </a:lnTo>
                <a:lnTo>
                  <a:pt x="2031" y="2998"/>
                </a:lnTo>
                <a:lnTo>
                  <a:pt x="204" y="1182"/>
                </a:lnTo>
                <a:lnTo>
                  <a:pt x="150" y="1121"/>
                </a:lnTo>
                <a:lnTo>
                  <a:pt x="105" y="1055"/>
                </a:lnTo>
                <a:lnTo>
                  <a:pt x="67" y="987"/>
                </a:lnTo>
                <a:lnTo>
                  <a:pt x="38" y="917"/>
                </a:lnTo>
                <a:lnTo>
                  <a:pt x="17" y="843"/>
                </a:lnTo>
                <a:lnTo>
                  <a:pt x="4" y="767"/>
                </a:lnTo>
                <a:lnTo>
                  <a:pt x="0" y="695"/>
                </a:lnTo>
                <a:lnTo>
                  <a:pt x="0" y="688"/>
                </a:lnTo>
                <a:lnTo>
                  <a:pt x="4" y="616"/>
                </a:lnTo>
                <a:lnTo>
                  <a:pt x="17" y="540"/>
                </a:lnTo>
                <a:lnTo>
                  <a:pt x="38" y="468"/>
                </a:lnTo>
                <a:lnTo>
                  <a:pt x="67" y="396"/>
                </a:lnTo>
                <a:lnTo>
                  <a:pt x="105" y="328"/>
                </a:lnTo>
                <a:lnTo>
                  <a:pt x="150" y="263"/>
                </a:lnTo>
                <a:lnTo>
                  <a:pt x="204" y="203"/>
                </a:lnTo>
                <a:lnTo>
                  <a:pt x="265" y="148"/>
                </a:lnTo>
                <a:lnTo>
                  <a:pt x="329" y="102"/>
                </a:lnTo>
                <a:lnTo>
                  <a:pt x="398" y="66"/>
                </a:lnTo>
                <a:lnTo>
                  <a:pt x="470" y="38"/>
                </a:lnTo>
                <a:lnTo>
                  <a:pt x="544" y="17"/>
                </a:lnTo>
                <a:lnTo>
                  <a:pt x="619" y="4"/>
                </a:lnTo>
                <a:lnTo>
                  <a:pt x="695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4780557" y="6003940"/>
            <a:ext cx="156579" cy="155747"/>
          </a:xfrm>
          <a:custGeom>
            <a:avLst/>
            <a:gdLst>
              <a:gd name="T0" fmla="*/ 697 w 6026"/>
              <a:gd name="T1" fmla="*/ 0 h 5994"/>
              <a:gd name="T2" fmla="*/ 847 w 6026"/>
              <a:gd name="T3" fmla="*/ 17 h 5994"/>
              <a:gd name="T4" fmla="*/ 994 w 6026"/>
              <a:gd name="T5" fmla="*/ 66 h 5994"/>
              <a:gd name="T6" fmla="*/ 1127 w 6026"/>
              <a:gd name="T7" fmla="*/ 148 h 5994"/>
              <a:gd name="T8" fmla="*/ 3013 w 6026"/>
              <a:gd name="T9" fmla="*/ 2019 h 5994"/>
              <a:gd name="T10" fmla="*/ 4900 w 6026"/>
              <a:gd name="T11" fmla="*/ 148 h 5994"/>
              <a:gd name="T12" fmla="*/ 5033 w 6026"/>
              <a:gd name="T13" fmla="*/ 66 h 5994"/>
              <a:gd name="T14" fmla="*/ 5179 w 6026"/>
              <a:gd name="T15" fmla="*/ 17 h 5994"/>
              <a:gd name="T16" fmla="*/ 5330 w 6026"/>
              <a:gd name="T17" fmla="*/ 0 h 5994"/>
              <a:gd name="T18" fmla="*/ 5406 w 6026"/>
              <a:gd name="T19" fmla="*/ 4 h 5994"/>
              <a:gd name="T20" fmla="*/ 5556 w 6026"/>
              <a:gd name="T21" fmla="*/ 38 h 5994"/>
              <a:gd name="T22" fmla="*/ 5697 w 6026"/>
              <a:gd name="T23" fmla="*/ 102 h 5994"/>
              <a:gd name="T24" fmla="*/ 5823 w 6026"/>
              <a:gd name="T25" fmla="*/ 203 h 5994"/>
              <a:gd name="T26" fmla="*/ 5922 w 6026"/>
              <a:gd name="T27" fmla="*/ 328 h 5994"/>
              <a:gd name="T28" fmla="*/ 5988 w 6026"/>
              <a:gd name="T29" fmla="*/ 468 h 5994"/>
              <a:gd name="T30" fmla="*/ 6021 w 6026"/>
              <a:gd name="T31" fmla="*/ 616 h 5994"/>
              <a:gd name="T32" fmla="*/ 6021 w 6026"/>
              <a:gd name="T33" fmla="*/ 767 h 5994"/>
              <a:gd name="T34" fmla="*/ 5988 w 6026"/>
              <a:gd name="T35" fmla="*/ 917 h 5994"/>
              <a:gd name="T36" fmla="*/ 5922 w 6026"/>
              <a:gd name="T37" fmla="*/ 1055 h 5994"/>
              <a:gd name="T38" fmla="*/ 5823 w 6026"/>
              <a:gd name="T39" fmla="*/ 1182 h 5994"/>
              <a:gd name="T40" fmla="*/ 5823 w 6026"/>
              <a:gd name="T41" fmla="*/ 4814 h 5994"/>
              <a:gd name="T42" fmla="*/ 5922 w 6026"/>
              <a:gd name="T43" fmla="*/ 4939 h 5994"/>
              <a:gd name="T44" fmla="*/ 5988 w 6026"/>
              <a:gd name="T45" fmla="*/ 5080 h 5994"/>
              <a:gd name="T46" fmla="*/ 6021 w 6026"/>
              <a:gd name="T47" fmla="*/ 5227 h 5994"/>
              <a:gd name="T48" fmla="*/ 6021 w 6026"/>
              <a:gd name="T49" fmla="*/ 5379 h 5994"/>
              <a:gd name="T50" fmla="*/ 5988 w 6026"/>
              <a:gd name="T51" fmla="*/ 5527 h 5994"/>
              <a:gd name="T52" fmla="*/ 5922 w 6026"/>
              <a:gd name="T53" fmla="*/ 5667 h 5994"/>
              <a:gd name="T54" fmla="*/ 5823 w 6026"/>
              <a:gd name="T55" fmla="*/ 5792 h 5994"/>
              <a:gd name="T56" fmla="*/ 5697 w 6026"/>
              <a:gd name="T57" fmla="*/ 5892 h 5994"/>
              <a:gd name="T58" fmla="*/ 5556 w 6026"/>
              <a:gd name="T59" fmla="*/ 5958 h 5994"/>
              <a:gd name="T60" fmla="*/ 5408 w 6026"/>
              <a:gd name="T61" fmla="*/ 5991 h 5994"/>
              <a:gd name="T62" fmla="*/ 5255 w 6026"/>
              <a:gd name="T63" fmla="*/ 5991 h 5994"/>
              <a:gd name="T64" fmla="*/ 5105 w 6026"/>
              <a:gd name="T65" fmla="*/ 5958 h 5994"/>
              <a:gd name="T66" fmla="*/ 4964 w 6026"/>
              <a:gd name="T67" fmla="*/ 5892 h 5994"/>
              <a:gd name="T68" fmla="*/ 4839 w 6026"/>
              <a:gd name="T69" fmla="*/ 5792 h 5994"/>
              <a:gd name="T70" fmla="*/ 1188 w 6026"/>
              <a:gd name="T71" fmla="*/ 5792 h 5994"/>
              <a:gd name="T72" fmla="*/ 1062 w 6026"/>
              <a:gd name="T73" fmla="*/ 5892 h 5994"/>
              <a:gd name="T74" fmla="*/ 921 w 6026"/>
              <a:gd name="T75" fmla="*/ 5958 h 5994"/>
              <a:gd name="T76" fmla="*/ 773 w 6026"/>
              <a:gd name="T77" fmla="*/ 5991 h 5994"/>
              <a:gd name="T78" fmla="*/ 621 w 6026"/>
              <a:gd name="T79" fmla="*/ 5991 h 5994"/>
              <a:gd name="T80" fmla="*/ 470 w 6026"/>
              <a:gd name="T81" fmla="*/ 5958 h 5994"/>
              <a:gd name="T82" fmla="*/ 329 w 6026"/>
              <a:gd name="T83" fmla="*/ 5892 h 5994"/>
              <a:gd name="T84" fmla="*/ 206 w 6026"/>
              <a:gd name="T85" fmla="*/ 5792 h 5994"/>
              <a:gd name="T86" fmla="*/ 105 w 6026"/>
              <a:gd name="T87" fmla="*/ 5667 h 5994"/>
              <a:gd name="T88" fmla="*/ 38 w 6026"/>
              <a:gd name="T89" fmla="*/ 5527 h 5994"/>
              <a:gd name="T90" fmla="*/ 6 w 6026"/>
              <a:gd name="T91" fmla="*/ 5379 h 5994"/>
              <a:gd name="T92" fmla="*/ 0 w 6026"/>
              <a:gd name="T93" fmla="*/ 5303 h 5994"/>
              <a:gd name="T94" fmla="*/ 17 w 6026"/>
              <a:gd name="T95" fmla="*/ 5152 h 5994"/>
              <a:gd name="T96" fmla="*/ 67 w 6026"/>
              <a:gd name="T97" fmla="*/ 5008 h 5994"/>
              <a:gd name="T98" fmla="*/ 150 w 6026"/>
              <a:gd name="T99" fmla="*/ 4875 h 5994"/>
              <a:gd name="T100" fmla="*/ 2031 w 6026"/>
              <a:gd name="T101" fmla="*/ 2998 h 5994"/>
              <a:gd name="T102" fmla="*/ 150 w 6026"/>
              <a:gd name="T103" fmla="*/ 1121 h 5994"/>
              <a:gd name="T104" fmla="*/ 67 w 6026"/>
              <a:gd name="T105" fmla="*/ 987 h 5994"/>
              <a:gd name="T106" fmla="*/ 17 w 6026"/>
              <a:gd name="T107" fmla="*/ 843 h 5994"/>
              <a:gd name="T108" fmla="*/ 0 w 6026"/>
              <a:gd name="T109" fmla="*/ 695 h 5994"/>
              <a:gd name="T110" fmla="*/ 4 w 6026"/>
              <a:gd name="T111" fmla="*/ 616 h 5994"/>
              <a:gd name="T112" fmla="*/ 38 w 6026"/>
              <a:gd name="T113" fmla="*/ 468 h 5994"/>
              <a:gd name="T114" fmla="*/ 105 w 6026"/>
              <a:gd name="T115" fmla="*/ 328 h 5994"/>
              <a:gd name="T116" fmla="*/ 204 w 6026"/>
              <a:gd name="T117" fmla="*/ 203 h 5994"/>
              <a:gd name="T118" fmla="*/ 329 w 6026"/>
              <a:gd name="T119" fmla="*/ 102 h 5994"/>
              <a:gd name="T120" fmla="*/ 470 w 6026"/>
              <a:gd name="T121" fmla="*/ 38 h 5994"/>
              <a:gd name="T122" fmla="*/ 619 w 6026"/>
              <a:gd name="T123" fmla="*/ 4 h 5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26" h="5994">
                <a:moveTo>
                  <a:pt x="695" y="0"/>
                </a:moveTo>
                <a:lnTo>
                  <a:pt x="697" y="0"/>
                </a:lnTo>
                <a:lnTo>
                  <a:pt x="771" y="4"/>
                </a:lnTo>
                <a:lnTo>
                  <a:pt x="847" y="17"/>
                </a:lnTo>
                <a:lnTo>
                  <a:pt x="921" y="38"/>
                </a:lnTo>
                <a:lnTo>
                  <a:pt x="994" y="66"/>
                </a:lnTo>
                <a:lnTo>
                  <a:pt x="1062" y="102"/>
                </a:lnTo>
                <a:lnTo>
                  <a:pt x="1127" y="148"/>
                </a:lnTo>
                <a:lnTo>
                  <a:pt x="1188" y="203"/>
                </a:lnTo>
                <a:lnTo>
                  <a:pt x="3013" y="2019"/>
                </a:lnTo>
                <a:lnTo>
                  <a:pt x="4839" y="203"/>
                </a:lnTo>
                <a:lnTo>
                  <a:pt x="4900" y="148"/>
                </a:lnTo>
                <a:lnTo>
                  <a:pt x="4964" y="102"/>
                </a:lnTo>
                <a:lnTo>
                  <a:pt x="5033" y="66"/>
                </a:lnTo>
                <a:lnTo>
                  <a:pt x="5105" y="38"/>
                </a:lnTo>
                <a:lnTo>
                  <a:pt x="5179" y="17"/>
                </a:lnTo>
                <a:lnTo>
                  <a:pt x="5254" y="4"/>
                </a:lnTo>
                <a:lnTo>
                  <a:pt x="5330" y="0"/>
                </a:lnTo>
                <a:lnTo>
                  <a:pt x="5332" y="0"/>
                </a:lnTo>
                <a:lnTo>
                  <a:pt x="5406" y="4"/>
                </a:lnTo>
                <a:lnTo>
                  <a:pt x="5482" y="17"/>
                </a:lnTo>
                <a:lnTo>
                  <a:pt x="5556" y="38"/>
                </a:lnTo>
                <a:lnTo>
                  <a:pt x="5629" y="66"/>
                </a:lnTo>
                <a:lnTo>
                  <a:pt x="5697" y="102"/>
                </a:lnTo>
                <a:lnTo>
                  <a:pt x="5762" y="148"/>
                </a:lnTo>
                <a:lnTo>
                  <a:pt x="5823" y="203"/>
                </a:lnTo>
                <a:lnTo>
                  <a:pt x="5876" y="263"/>
                </a:lnTo>
                <a:lnTo>
                  <a:pt x="5922" y="328"/>
                </a:lnTo>
                <a:lnTo>
                  <a:pt x="5960" y="396"/>
                </a:lnTo>
                <a:lnTo>
                  <a:pt x="5988" y="468"/>
                </a:lnTo>
                <a:lnTo>
                  <a:pt x="6009" y="540"/>
                </a:lnTo>
                <a:lnTo>
                  <a:pt x="6021" y="616"/>
                </a:lnTo>
                <a:lnTo>
                  <a:pt x="6026" y="691"/>
                </a:lnTo>
                <a:lnTo>
                  <a:pt x="6021" y="767"/>
                </a:lnTo>
                <a:lnTo>
                  <a:pt x="6009" y="843"/>
                </a:lnTo>
                <a:lnTo>
                  <a:pt x="5988" y="917"/>
                </a:lnTo>
                <a:lnTo>
                  <a:pt x="5960" y="987"/>
                </a:lnTo>
                <a:lnTo>
                  <a:pt x="5922" y="1055"/>
                </a:lnTo>
                <a:lnTo>
                  <a:pt x="5876" y="1121"/>
                </a:lnTo>
                <a:lnTo>
                  <a:pt x="5823" y="1182"/>
                </a:lnTo>
                <a:lnTo>
                  <a:pt x="3997" y="2998"/>
                </a:lnTo>
                <a:lnTo>
                  <a:pt x="5823" y="4814"/>
                </a:lnTo>
                <a:lnTo>
                  <a:pt x="5876" y="4875"/>
                </a:lnTo>
                <a:lnTo>
                  <a:pt x="5922" y="4939"/>
                </a:lnTo>
                <a:lnTo>
                  <a:pt x="5960" y="5008"/>
                </a:lnTo>
                <a:lnTo>
                  <a:pt x="5988" y="5080"/>
                </a:lnTo>
                <a:lnTo>
                  <a:pt x="6009" y="5152"/>
                </a:lnTo>
                <a:lnTo>
                  <a:pt x="6021" y="5227"/>
                </a:lnTo>
                <a:lnTo>
                  <a:pt x="6026" y="5303"/>
                </a:lnTo>
                <a:lnTo>
                  <a:pt x="6021" y="5379"/>
                </a:lnTo>
                <a:lnTo>
                  <a:pt x="6009" y="5455"/>
                </a:lnTo>
                <a:lnTo>
                  <a:pt x="5988" y="5527"/>
                </a:lnTo>
                <a:lnTo>
                  <a:pt x="5960" y="5598"/>
                </a:lnTo>
                <a:lnTo>
                  <a:pt x="5922" y="5667"/>
                </a:lnTo>
                <a:lnTo>
                  <a:pt x="5876" y="5731"/>
                </a:lnTo>
                <a:lnTo>
                  <a:pt x="5823" y="5792"/>
                </a:lnTo>
                <a:lnTo>
                  <a:pt x="5762" y="5847"/>
                </a:lnTo>
                <a:lnTo>
                  <a:pt x="5697" y="5892"/>
                </a:lnTo>
                <a:lnTo>
                  <a:pt x="5629" y="5928"/>
                </a:lnTo>
                <a:lnTo>
                  <a:pt x="5556" y="5958"/>
                </a:lnTo>
                <a:lnTo>
                  <a:pt x="5482" y="5977"/>
                </a:lnTo>
                <a:lnTo>
                  <a:pt x="5408" y="5991"/>
                </a:lnTo>
                <a:lnTo>
                  <a:pt x="5332" y="5994"/>
                </a:lnTo>
                <a:lnTo>
                  <a:pt x="5255" y="5991"/>
                </a:lnTo>
                <a:lnTo>
                  <a:pt x="5179" y="5977"/>
                </a:lnTo>
                <a:lnTo>
                  <a:pt x="5105" y="5958"/>
                </a:lnTo>
                <a:lnTo>
                  <a:pt x="5033" y="5928"/>
                </a:lnTo>
                <a:lnTo>
                  <a:pt x="4964" y="5892"/>
                </a:lnTo>
                <a:lnTo>
                  <a:pt x="4900" y="5847"/>
                </a:lnTo>
                <a:lnTo>
                  <a:pt x="4839" y="5792"/>
                </a:lnTo>
                <a:lnTo>
                  <a:pt x="3013" y="3975"/>
                </a:lnTo>
                <a:lnTo>
                  <a:pt x="1188" y="5792"/>
                </a:lnTo>
                <a:lnTo>
                  <a:pt x="1127" y="5847"/>
                </a:lnTo>
                <a:lnTo>
                  <a:pt x="1062" y="5892"/>
                </a:lnTo>
                <a:lnTo>
                  <a:pt x="994" y="5928"/>
                </a:lnTo>
                <a:lnTo>
                  <a:pt x="921" y="5958"/>
                </a:lnTo>
                <a:lnTo>
                  <a:pt x="847" y="5977"/>
                </a:lnTo>
                <a:lnTo>
                  <a:pt x="773" y="5991"/>
                </a:lnTo>
                <a:lnTo>
                  <a:pt x="697" y="5994"/>
                </a:lnTo>
                <a:lnTo>
                  <a:pt x="621" y="5991"/>
                </a:lnTo>
                <a:lnTo>
                  <a:pt x="544" y="5977"/>
                </a:lnTo>
                <a:lnTo>
                  <a:pt x="470" y="5958"/>
                </a:lnTo>
                <a:lnTo>
                  <a:pt x="400" y="5928"/>
                </a:lnTo>
                <a:lnTo>
                  <a:pt x="329" y="5892"/>
                </a:lnTo>
                <a:lnTo>
                  <a:pt x="265" y="5847"/>
                </a:lnTo>
                <a:lnTo>
                  <a:pt x="206" y="5792"/>
                </a:lnTo>
                <a:lnTo>
                  <a:pt x="150" y="5731"/>
                </a:lnTo>
                <a:lnTo>
                  <a:pt x="105" y="5667"/>
                </a:lnTo>
                <a:lnTo>
                  <a:pt x="67" y="5598"/>
                </a:lnTo>
                <a:lnTo>
                  <a:pt x="38" y="5527"/>
                </a:lnTo>
                <a:lnTo>
                  <a:pt x="17" y="5455"/>
                </a:lnTo>
                <a:lnTo>
                  <a:pt x="6" y="5379"/>
                </a:lnTo>
                <a:lnTo>
                  <a:pt x="0" y="5303"/>
                </a:lnTo>
                <a:lnTo>
                  <a:pt x="0" y="5303"/>
                </a:lnTo>
                <a:lnTo>
                  <a:pt x="6" y="5227"/>
                </a:lnTo>
                <a:lnTo>
                  <a:pt x="17" y="5152"/>
                </a:lnTo>
                <a:lnTo>
                  <a:pt x="38" y="5080"/>
                </a:lnTo>
                <a:lnTo>
                  <a:pt x="67" y="5008"/>
                </a:lnTo>
                <a:lnTo>
                  <a:pt x="105" y="4939"/>
                </a:lnTo>
                <a:lnTo>
                  <a:pt x="150" y="4875"/>
                </a:lnTo>
                <a:lnTo>
                  <a:pt x="206" y="4814"/>
                </a:lnTo>
                <a:lnTo>
                  <a:pt x="2031" y="2998"/>
                </a:lnTo>
                <a:lnTo>
                  <a:pt x="204" y="1182"/>
                </a:lnTo>
                <a:lnTo>
                  <a:pt x="150" y="1121"/>
                </a:lnTo>
                <a:lnTo>
                  <a:pt x="105" y="1055"/>
                </a:lnTo>
                <a:lnTo>
                  <a:pt x="67" y="987"/>
                </a:lnTo>
                <a:lnTo>
                  <a:pt x="38" y="917"/>
                </a:lnTo>
                <a:lnTo>
                  <a:pt x="17" y="843"/>
                </a:lnTo>
                <a:lnTo>
                  <a:pt x="4" y="767"/>
                </a:lnTo>
                <a:lnTo>
                  <a:pt x="0" y="695"/>
                </a:lnTo>
                <a:lnTo>
                  <a:pt x="0" y="688"/>
                </a:lnTo>
                <a:lnTo>
                  <a:pt x="4" y="616"/>
                </a:lnTo>
                <a:lnTo>
                  <a:pt x="17" y="540"/>
                </a:lnTo>
                <a:lnTo>
                  <a:pt x="38" y="468"/>
                </a:lnTo>
                <a:lnTo>
                  <a:pt x="67" y="396"/>
                </a:lnTo>
                <a:lnTo>
                  <a:pt x="105" y="328"/>
                </a:lnTo>
                <a:lnTo>
                  <a:pt x="150" y="263"/>
                </a:lnTo>
                <a:lnTo>
                  <a:pt x="204" y="203"/>
                </a:lnTo>
                <a:lnTo>
                  <a:pt x="265" y="148"/>
                </a:lnTo>
                <a:lnTo>
                  <a:pt x="329" y="102"/>
                </a:lnTo>
                <a:lnTo>
                  <a:pt x="398" y="66"/>
                </a:lnTo>
                <a:lnTo>
                  <a:pt x="470" y="38"/>
                </a:lnTo>
                <a:lnTo>
                  <a:pt x="544" y="17"/>
                </a:lnTo>
                <a:lnTo>
                  <a:pt x="619" y="4"/>
                </a:lnTo>
                <a:lnTo>
                  <a:pt x="695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4759778" y="3962967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10163051" y="4389065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10163051" y="3980073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10163051" y="4798057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6"/>
          <p:cNvSpPr>
            <a:spLocks/>
          </p:cNvSpPr>
          <p:nvPr/>
        </p:nvSpPr>
        <p:spPr bwMode="auto">
          <a:xfrm>
            <a:off x="10163051" y="5207049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Freeform 6"/>
          <p:cNvSpPr>
            <a:spLocks/>
          </p:cNvSpPr>
          <p:nvPr/>
        </p:nvSpPr>
        <p:spPr bwMode="auto">
          <a:xfrm>
            <a:off x="10163051" y="5616041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reeform 6"/>
          <p:cNvSpPr>
            <a:spLocks/>
          </p:cNvSpPr>
          <p:nvPr/>
        </p:nvSpPr>
        <p:spPr bwMode="auto">
          <a:xfrm>
            <a:off x="10163051" y="6025033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0163051" y="3571081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7502978" y="3974814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7502978" y="5197491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7502978" y="5601224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>
            <a:off x="7502978" y="3571081"/>
            <a:ext cx="198134" cy="150008"/>
          </a:xfrm>
          <a:custGeom>
            <a:avLst/>
            <a:gdLst>
              <a:gd name="T0" fmla="*/ 4377 w 4821"/>
              <a:gd name="T1" fmla="*/ 0 h 3650"/>
              <a:gd name="T2" fmla="*/ 4411 w 4821"/>
              <a:gd name="T3" fmla="*/ 3 h 3650"/>
              <a:gd name="T4" fmla="*/ 4445 w 4821"/>
              <a:gd name="T5" fmla="*/ 13 h 3650"/>
              <a:gd name="T6" fmla="*/ 4478 w 4821"/>
              <a:gd name="T7" fmla="*/ 30 h 3650"/>
              <a:gd name="T8" fmla="*/ 4507 w 4821"/>
              <a:gd name="T9" fmla="*/ 54 h 3650"/>
              <a:gd name="T10" fmla="*/ 4767 w 4821"/>
              <a:gd name="T11" fmla="*/ 309 h 3650"/>
              <a:gd name="T12" fmla="*/ 4790 w 4821"/>
              <a:gd name="T13" fmla="*/ 338 h 3650"/>
              <a:gd name="T14" fmla="*/ 4808 w 4821"/>
              <a:gd name="T15" fmla="*/ 370 h 3650"/>
              <a:gd name="T16" fmla="*/ 4818 w 4821"/>
              <a:gd name="T17" fmla="*/ 404 h 3650"/>
              <a:gd name="T18" fmla="*/ 4821 w 4821"/>
              <a:gd name="T19" fmla="*/ 438 h 3650"/>
              <a:gd name="T20" fmla="*/ 4818 w 4821"/>
              <a:gd name="T21" fmla="*/ 472 h 3650"/>
              <a:gd name="T22" fmla="*/ 4808 w 4821"/>
              <a:gd name="T23" fmla="*/ 505 h 3650"/>
              <a:gd name="T24" fmla="*/ 4790 w 4821"/>
              <a:gd name="T25" fmla="*/ 537 h 3650"/>
              <a:gd name="T26" fmla="*/ 4767 w 4821"/>
              <a:gd name="T27" fmla="*/ 566 h 3650"/>
              <a:gd name="T28" fmla="*/ 1800 w 4821"/>
              <a:gd name="T29" fmla="*/ 3596 h 3650"/>
              <a:gd name="T30" fmla="*/ 1778 w 4821"/>
              <a:gd name="T31" fmla="*/ 3615 h 3650"/>
              <a:gd name="T32" fmla="*/ 1754 w 4821"/>
              <a:gd name="T33" fmla="*/ 3631 h 3650"/>
              <a:gd name="T34" fmla="*/ 1729 w 4821"/>
              <a:gd name="T35" fmla="*/ 3641 h 3650"/>
              <a:gd name="T36" fmla="*/ 1701 w 4821"/>
              <a:gd name="T37" fmla="*/ 3649 h 3650"/>
              <a:gd name="T38" fmla="*/ 1669 w 4821"/>
              <a:gd name="T39" fmla="*/ 3650 h 3650"/>
              <a:gd name="T40" fmla="*/ 1638 w 4821"/>
              <a:gd name="T41" fmla="*/ 3649 h 3650"/>
              <a:gd name="T42" fmla="*/ 1610 w 4821"/>
              <a:gd name="T43" fmla="*/ 3641 h 3650"/>
              <a:gd name="T44" fmla="*/ 1586 w 4821"/>
              <a:gd name="T45" fmla="*/ 3631 h 3650"/>
              <a:gd name="T46" fmla="*/ 1562 w 4821"/>
              <a:gd name="T47" fmla="*/ 3615 h 3650"/>
              <a:gd name="T48" fmla="*/ 1540 w 4821"/>
              <a:gd name="T49" fmla="*/ 3596 h 3650"/>
              <a:gd name="T50" fmla="*/ 93 w 4821"/>
              <a:gd name="T51" fmla="*/ 2062 h 3650"/>
              <a:gd name="T52" fmla="*/ 55 w 4821"/>
              <a:gd name="T53" fmla="*/ 2008 h 3650"/>
              <a:gd name="T54" fmla="*/ 35 w 4821"/>
              <a:gd name="T55" fmla="*/ 1983 h 3650"/>
              <a:gd name="T56" fmla="*/ 19 w 4821"/>
              <a:gd name="T57" fmla="*/ 1957 h 3650"/>
              <a:gd name="T58" fmla="*/ 9 w 4821"/>
              <a:gd name="T59" fmla="*/ 1930 h 3650"/>
              <a:gd name="T60" fmla="*/ 1 w 4821"/>
              <a:gd name="T61" fmla="*/ 1903 h 3650"/>
              <a:gd name="T62" fmla="*/ 0 w 4821"/>
              <a:gd name="T63" fmla="*/ 1879 h 3650"/>
              <a:gd name="T64" fmla="*/ 1 w 4821"/>
              <a:gd name="T65" fmla="*/ 1855 h 3650"/>
              <a:gd name="T66" fmla="*/ 9 w 4821"/>
              <a:gd name="T67" fmla="*/ 1829 h 3650"/>
              <a:gd name="T68" fmla="*/ 19 w 4821"/>
              <a:gd name="T69" fmla="*/ 1802 h 3650"/>
              <a:gd name="T70" fmla="*/ 35 w 4821"/>
              <a:gd name="T71" fmla="*/ 1776 h 3650"/>
              <a:gd name="T72" fmla="*/ 55 w 4821"/>
              <a:gd name="T73" fmla="*/ 1752 h 3650"/>
              <a:gd name="T74" fmla="*/ 316 w 4821"/>
              <a:gd name="T75" fmla="*/ 1497 h 3650"/>
              <a:gd name="T76" fmla="*/ 345 w 4821"/>
              <a:gd name="T77" fmla="*/ 1472 h 3650"/>
              <a:gd name="T78" fmla="*/ 376 w 4821"/>
              <a:gd name="T79" fmla="*/ 1455 h 3650"/>
              <a:gd name="T80" fmla="*/ 410 w 4821"/>
              <a:gd name="T81" fmla="*/ 1445 h 3650"/>
              <a:gd name="T82" fmla="*/ 446 w 4821"/>
              <a:gd name="T83" fmla="*/ 1442 h 3650"/>
              <a:gd name="T84" fmla="*/ 479 w 4821"/>
              <a:gd name="T85" fmla="*/ 1445 h 3650"/>
              <a:gd name="T86" fmla="*/ 513 w 4821"/>
              <a:gd name="T87" fmla="*/ 1455 h 3650"/>
              <a:gd name="T88" fmla="*/ 546 w 4821"/>
              <a:gd name="T89" fmla="*/ 1472 h 3650"/>
              <a:gd name="T90" fmla="*/ 575 w 4821"/>
              <a:gd name="T91" fmla="*/ 1497 h 3650"/>
              <a:gd name="T92" fmla="*/ 593 w 4821"/>
              <a:gd name="T93" fmla="*/ 1514 h 3650"/>
              <a:gd name="T94" fmla="*/ 1614 w 4821"/>
              <a:gd name="T95" fmla="*/ 2592 h 3650"/>
              <a:gd name="T96" fmla="*/ 1633 w 4821"/>
              <a:gd name="T97" fmla="*/ 2606 h 3650"/>
              <a:gd name="T98" fmla="*/ 1655 w 4821"/>
              <a:gd name="T99" fmla="*/ 2616 h 3650"/>
              <a:gd name="T100" fmla="*/ 1679 w 4821"/>
              <a:gd name="T101" fmla="*/ 2619 h 3650"/>
              <a:gd name="T102" fmla="*/ 1701 w 4821"/>
              <a:gd name="T103" fmla="*/ 2616 h 3650"/>
              <a:gd name="T104" fmla="*/ 1723 w 4821"/>
              <a:gd name="T105" fmla="*/ 2606 h 3650"/>
              <a:gd name="T106" fmla="*/ 1744 w 4821"/>
              <a:gd name="T107" fmla="*/ 2592 h 3650"/>
              <a:gd name="T108" fmla="*/ 4228 w 4821"/>
              <a:gd name="T109" fmla="*/ 54 h 3650"/>
              <a:gd name="T110" fmla="*/ 4247 w 4821"/>
              <a:gd name="T111" fmla="*/ 54 h 3650"/>
              <a:gd name="T112" fmla="*/ 4277 w 4821"/>
              <a:gd name="T113" fmla="*/ 30 h 3650"/>
              <a:gd name="T114" fmla="*/ 4309 w 4821"/>
              <a:gd name="T115" fmla="*/ 13 h 3650"/>
              <a:gd name="T116" fmla="*/ 4343 w 4821"/>
              <a:gd name="T117" fmla="*/ 3 h 3650"/>
              <a:gd name="T118" fmla="*/ 4377 w 4821"/>
              <a:gd name="T119" fmla="*/ 0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821" h="3650">
                <a:moveTo>
                  <a:pt x="4377" y="0"/>
                </a:moveTo>
                <a:lnTo>
                  <a:pt x="4411" y="3"/>
                </a:lnTo>
                <a:lnTo>
                  <a:pt x="4445" y="13"/>
                </a:lnTo>
                <a:lnTo>
                  <a:pt x="4478" y="30"/>
                </a:lnTo>
                <a:lnTo>
                  <a:pt x="4507" y="54"/>
                </a:lnTo>
                <a:lnTo>
                  <a:pt x="4767" y="309"/>
                </a:lnTo>
                <a:lnTo>
                  <a:pt x="4790" y="338"/>
                </a:lnTo>
                <a:lnTo>
                  <a:pt x="4808" y="370"/>
                </a:lnTo>
                <a:lnTo>
                  <a:pt x="4818" y="404"/>
                </a:lnTo>
                <a:lnTo>
                  <a:pt x="4821" y="438"/>
                </a:lnTo>
                <a:lnTo>
                  <a:pt x="4818" y="472"/>
                </a:lnTo>
                <a:lnTo>
                  <a:pt x="4808" y="505"/>
                </a:lnTo>
                <a:lnTo>
                  <a:pt x="4790" y="537"/>
                </a:lnTo>
                <a:lnTo>
                  <a:pt x="4767" y="566"/>
                </a:lnTo>
                <a:lnTo>
                  <a:pt x="1800" y="3596"/>
                </a:lnTo>
                <a:lnTo>
                  <a:pt x="1778" y="3615"/>
                </a:lnTo>
                <a:lnTo>
                  <a:pt x="1754" y="3631"/>
                </a:lnTo>
                <a:lnTo>
                  <a:pt x="1729" y="3641"/>
                </a:lnTo>
                <a:lnTo>
                  <a:pt x="1701" y="3649"/>
                </a:lnTo>
                <a:lnTo>
                  <a:pt x="1669" y="3650"/>
                </a:lnTo>
                <a:lnTo>
                  <a:pt x="1638" y="3649"/>
                </a:lnTo>
                <a:lnTo>
                  <a:pt x="1610" y="3641"/>
                </a:lnTo>
                <a:lnTo>
                  <a:pt x="1586" y="3631"/>
                </a:lnTo>
                <a:lnTo>
                  <a:pt x="1562" y="3615"/>
                </a:lnTo>
                <a:lnTo>
                  <a:pt x="1540" y="3596"/>
                </a:lnTo>
                <a:lnTo>
                  <a:pt x="93" y="2062"/>
                </a:lnTo>
                <a:lnTo>
                  <a:pt x="55" y="2008"/>
                </a:lnTo>
                <a:lnTo>
                  <a:pt x="35" y="1983"/>
                </a:lnTo>
                <a:lnTo>
                  <a:pt x="19" y="1957"/>
                </a:lnTo>
                <a:lnTo>
                  <a:pt x="9" y="1930"/>
                </a:lnTo>
                <a:lnTo>
                  <a:pt x="1" y="1903"/>
                </a:lnTo>
                <a:lnTo>
                  <a:pt x="0" y="1879"/>
                </a:lnTo>
                <a:lnTo>
                  <a:pt x="1" y="1855"/>
                </a:lnTo>
                <a:lnTo>
                  <a:pt x="9" y="1829"/>
                </a:lnTo>
                <a:lnTo>
                  <a:pt x="19" y="1802"/>
                </a:lnTo>
                <a:lnTo>
                  <a:pt x="35" y="1776"/>
                </a:lnTo>
                <a:lnTo>
                  <a:pt x="55" y="1752"/>
                </a:lnTo>
                <a:lnTo>
                  <a:pt x="316" y="1497"/>
                </a:lnTo>
                <a:lnTo>
                  <a:pt x="345" y="1472"/>
                </a:lnTo>
                <a:lnTo>
                  <a:pt x="376" y="1455"/>
                </a:lnTo>
                <a:lnTo>
                  <a:pt x="410" y="1445"/>
                </a:lnTo>
                <a:lnTo>
                  <a:pt x="446" y="1442"/>
                </a:lnTo>
                <a:lnTo>
                  <a:pt x="479" y="1445"/>
                </a:lnTo>
                <a:lnTo>
                  <a:pt x="513" y="1455"/>
                </a:lnTo>
                <a:lnTo>
                  <a:pt x="546" y="1472"/>
                </a:lnTo>
                <a:lnTo>
                  <a:pt x="575" y="1497"/>
                </a:lnTo>
                <a:lnTo>
                  <a:pt x="593" y="1514"/>
                </a:lnTo>
                <a:lnTo>
                  <a:pt x="1614" y="2592"/>
                </a:lnTo>
                <a:lnTo>
                  <a:pt x="1633" y="2606"/>
                </a:lnTo>
                <a:lnTo>
                  <a:pt x="1655" y="2616"/>
                </a:lnTo>
                <a:lnTo>
                  <a:pt x="1679" y="2619"/>
                </a:lnTo>
                <a:lnTo>
                  <a:pt x="1701" y="2616"/>
                </a:lnTo>
                <a:lnTo>
                  <a:pt x="1723" y="2606"/>
                </a:lnTo>
                <a:lnTo>
                  <a:pt x="1744" y="2592"/>
                </a:lnTo>
                <a:lnTo>
                  <a:pt x="4228" y="54"/>
                </a:lnTo>
                <a:lnTo>
                  <a:pt x="4247" y="54"/>
                </a:lnTo>
                <a:lnTo>
                  <a:pt x="4277" y="30"/>
                </a:lnTo>
                <a:lnTo>
                  <a:pt x="4309" y="13"/>
                </a:lnTo>
                <a:lnTo>
                  <a:pt x="4343" y="3"/>
                </a:lnTo>
                <a:lnTo>
                  <a:pt x="437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7523757" y="4788020"/>
            <a:ext cx="156579" cy="155747"/>
          </a:xfrm>
          <a:custGeom>
            <a:avLst/>
            <a:gdLst>
              <a:gd name="T0" fmla="*/ 697 w 6026"/>
              <a:gd name="T1" fmla="*/ 0 h 5994"/>
              <a:gd name="T2" fmla="*/ 847 w 6026"/>
              <a:gd name="T3" fmla="*/ 17 h 5994"/>
              <a:gd name="T4" fmla="*/ 994 w 6026"/>
              <a:gd name="T5" fmla="*/ 66 h 5994"/>
              <a:gd name="T6" fmla="*/ 1127 w 6026"/>
              <a:gd name="T7" fmla="*/ 148 h 5994"/>
              <a:gd name="T8" fmla="*/ 3013 w 6026"/>
              <a:gd name="T9" fmla="*/ 2019 h 5994"/>
              <a:gd name="T10" fmla="*/ 4900 w 6026"/>
              <a:gd name="T11" fmla="*/ 148 h 5994"/>
              <a:gd name="T12" fmla="*/ 5033 w 6026"/>
              <a:gd name="T13" fmla="*/ 66 h 5994"/>
              <a:gd name="T14" fmla="*/ 5179 w 6026"/>
              <a:gd name="T15" fmla="*/ 17 h 5994"/>
              <a:gd name="T16" fmla="*/ 5330 w 6026"/>
              <a:gd name="T17" fmla="*/ 0 h 5994"/>
              <a:gd name="T18" fmla="*/ 5406 w 6026"/>
              <a:gd name="T19" fmla="*/ 4 h 5994"/>
              <a:gd name="T20" fmla="*/ 5556 w 6026"/>
              <a:gd name="T21" fmla="*/ 38 h 5994"/>
              <a:gd name="T22" fmla="*/ 5697 w 6026"/>
              <a:gd name="T23" fmla="*/ 102 h 5994"/>
              <a:gd name="T24" fmla="*/ 5823 w 6026"/>
              <a:gd name="T25" fmla="*/ 203 h 5994"/>
              <a:gd name="T26" fmla="*/ 5922 w 6026"/>
              <a:gd name="T27" fmla="*/ 328 h 5994"/>
              <a:gd name="T28" fmla="*/ 5988 w 6026"/>
              <a:gd name="T29" fmla="*/ 468 h 5994"/>
              <a:gd name="T30" fmla="*/ 6021 w 6026"/>
              <a:gd name="T31" fmla="*/ 616 h 5994"/>
              <a:gd name="T32" fmla="*/ 6021 w 6026"/>
              <a:gd name="T33" fmla="*/ 767 h 5994"/>
              <a:gd name="T34" fmla="*/ 5988 w 6026"/>
              <a:gd name="T35" fmla="*/ 917 h 5994"/>
              <a:gd name="T36" fmla="*/ 5922 w 6026"/>
              <a:gd name="T37" fmla="*/ 1055 h 5994"/>
              <a:gd name="T38" fmla="*/ 5823 w 6026"/>
              <a:gd name="T39" fmla="*/ 1182 h 5994"/>
              <a:gd name="T40" fmla="*/ 5823 w 6026"/>
              <a:gd name="T41" fmla="*/ 4814 h 5994"/>
              <a:gd name="T42" fmla="*/ 5922 w 6026"/>
              <a:gd name="T43" fmla="*/ 4939 h 5994"/>
              <a:gd name="T44" fmla="*/ 5988 w 6026"/>
              <a:gd name="T45" fmla="*/ 5080 h 5994"/>
              <a:gd name="T46" fmla="*/ 6021 w 6026"/>
              <a:gd name="T47" fmla="*/ 5227 h 5994"/>
              <a:gd name="T48" fmla="*/ 6021 w 6026"/>
              <a:gd name="T49" fmla="*/ 5379 h 5994"/>
              <a:gd name="T50" fmla="*/ 5988 w 6026"/>
              <a:gd name="T51" fmla="*/ 5527 h 5994"/>
              <a:gd name="T52" fmla="*/ 5922 w 6026"/>
              <a:gd name="T53" fmla="*/ 5667 h 5994"/>
              <a:gd name="T54" fmla="*/ 5823 w 6026"/>
              <a:gd name="T55" fmla="*/ 5792 h 5994"/>
              <a:gd name="T56" fmla="*/ 5697 w 6026"/>
              <a:gd name="T57" fmla="*/ 5892 h 5994"/>
              <a:gd name="T58" fmla="*/ 5556 w 6026"/>
              <a:gd name="T59" fmla="*/ 5958 h 5994"/>
              <a:gd name="T60" fmla="*/ 5408 w 6026"/>
              <a:gd name="T61" fmla="*/ 5991 h 5994"/>
              <a:gd name="T62" fmla="*/ 5255 w 6026"/>
              <a:gd name="T63" fmla="*/ 5991 h 5994"/>
              <a:gd name="T64" fmla="*/ 5105 w 6026"/>
              <a:gd name="T65" fmla="*/ 5958 h 5994"/>
              <a:gd name="T66" fmla="*/ 4964 w 6026"/>
              <a:gd name="T67" fmla="*/ 5892 h 5994"/>
              <a:gd name="T68" fmla="*/ 4839 w 6026"/>
              <a:gd name="T69" fmla="*/ 5792 h 5994"/>
              <a:gd name="T70" fmla="*/ 1188 w 6026"/>
              <a:gd name="T71" fmla="*/ 5792 h 5994"/>
              <a:gd name="T72" fmla="*/ 1062 w 6026"/>
              <a:gd name="T73" fmla="*/ 5892 h 5994"/>
              <a:gd name="T74" fmla="*/ 921 w 6026"/>
              <a:gd name="T75" fmla="*/ 5958 h 5994"/>
              <a:gd name="T76" fmla="*/ 773 w 6026"/>
              <a:gd name="T77" fmla="*/ 5991 h 5994"/>
              <a:gd name="T78" fmla="*/ 621 w 6026"/>
              <a:gd name="T79" fmla="*/ 5991 h 5994"/>
              <a:gd name="T80" fmla="*/ 470 w 6026"/>
              <a:gd name="T81" fmla="*/ 5958 h 5994"/>
              <a:gd name="T82" fmla="*/ 329 w 6026"/>
              <a:gd name="T83" fmla="*/ 5892 h 5994"/>
              <a:gd name="T84" fmla="*/ 206 w 6026"/>
              <a:gd name="T85" fmla="*/ 5792 h 5994"/>
              <a:gd name="T86" fmla="*/ 105 w 6026"/>
              <a:gd name="T87" fmla="*/ 5667 h 5994"/>
              <a:gd name="T88" fmla="*/ 38 w 6026"/>
              <a:gd name="T89" fmla="*/ 5527 h 5994"/>
              <a:gd name="T90" fmla="*/ 6 w 6026"/>
              <a:gd name="T91" fmla="*/ 5379 h 5994"/>
              <a:gd name="T92" fmla="*/ 0 w 6026"/>
              <a:gd name="T93" fmla="*/ 5303 h 5994"/>
              <a:gd name="T94" fmla="*/ 17 w 6026"/>
              <a:gd name="T95" fmla="*/ 5152 h 5994"/>
              <a:gd name="T96" fmla="*/ 67 w 6026"/>
              <a:gd name="T97" fmla="*/ 5008 h 5994"/>
              <a:gd name="T98" fmla="*/ 150 w 6026"/>
              <a:gd name="T99" fmla="*/ 4875 h 5994"/>
              <a:gd name="T100" fmla="*/ 2031 w 6026"/>
              <a:gd name="T101" fmla="*/ 2998 h 5994"/>
              <a:gd name="T102" fmla="*/ 150 w 6026"/>
              <a:gd name="T103" fmla="*/ 1121 h 5994"/>
              <a:gd name="T104" fmla="*/ 67 w 6026"/>
              <a:gd name="T105" fmla="*/ 987 h 5994"/>
              <a:gd name="T106" fmla="*/ 17 w 6026"/>
              <a:gd name="T107" fmla="*/ 843 h 5994"/>
              <a:gd name="T108" fmla="*/ 0 w 6026"/>
              <a:gd name="T109" fmla="*/ 695 h 5994"/>
              <a:gd name="T110" fmla="*/ 4 w 6026"/>
              <a:gd name="T111" fmla="*/ 616 h 5994"/>
              <a:gd name="T112" fmla="*/ 38 w 6026"/>
              <a:gd name="T113" fmla="*/ 468 h 5994"/>
              <a:gd name="T114" fmla="*/ 105 w 6026"/>
              <a:gd name="T115" fmla="*/ 328 h 5994"/>
              <a:gd name="T116" fmla="*/ 204 w 6026"/>
              <a:gd name="T117" fmla="*/ 203 h 5994"/>
              <a:gd name="T118" fmla="*/ 329 w 6026"/>
              <a:gd name="T119" fmla="*/ 102 h 5994"/>
              <a:gd name="T120" fmla="*/ 470 w 6026"/>
              <a:gd name="T121" fmla="*/ 38 h 5994"/>
              <a:gd name="T122" fmla="*/ 619 w 6026"/>
              <a:gd name="T123" fmla="*/ 4 h 5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26" h="5994">
                <a:moveTo>
                  <a:pt x="695" y="0"/>
                </a:moveTo>
                <a:lnTo>
                  <a:pt x="697" y="0"/>
                </a:lnTo>
                <a:lnTo>
                  <a:pt x="771" y="4"/>
                </a:lnTo>
                <a:lnTo>
                  <a:pt x="847" y="17"/>
                </a:lnTo>
                <a:lnTo>
                  <a:pt x="921" y="38"/>
                </a:lnTo>
                <a:lnTo>
                  <a:pt x="994" y="66"/>
                </a:lnTo>
                <a:lnTo>
                  <a:pt x="1062" y="102"/>
                </a:lnTo>
                <a:lnTo>
                  <a:pt x="1127" y="148"/>
                </a:lnTo>
                <a:lnTo>
                  <a:pt x="1188" y="203"/>
                </a:lnTo>
                <a:lnTo>
                  <a:pt x="3013" y="2019"/>
                </a:lnTo>
                <a:lnTo>
                  <a:pt x="4839" y="203"/>
                </a:lnTo>
                <a:lnTo>
                  <a:pt x="4900" y="148"/>
                </a:lnTo>
                <a:lnTo>
                  <a:pt x="4964" y="102"/>
                </a:lnTo>
                <a:lnTo>
                  <a:pt x="5033" y="66"/>
                </a:lnTo>
                <a:lnTo>
                  <a:pt x="5105" y="38"/>
                </a:lnTo>
                <a:lnTo>
                  <a:pt x="5179" y="17"/>
                </a:lnTo>
                <a:lnTo>
                  <a:pt x="5254" y="4"/>
                </a:lnTo>
                <a:lnTo>
                  <a:pt x="5330" y="0"/>
                </a:lnTo>
                <a:lnTo>
                  <a:pt x="5332" y="0"/>
                </a:lnTo>
                <a:lnTo>
                  <a:pt x="5406" y="4"/>
                </a:lnTo>
                <a:lnTo>
                  <a:pt x="5482" y="17"/>
                </a:lnTo>
                <a:lnTo>
                  <a:pt x="5556" y="38"/>
                </a:lnTo>
                <a:lnTo>
                  <a:pt x="5629" y="66"/>
                </a:lnTo>
                <a:lnTo>
                  <a:pt x="5697" y="102"/>
                </a:lnTo>
                <a:lnTo>
                  <a:pt x="5762" y="148"/>
                </a:lnTo>
                <a:lnTo>
                  <a:pt x="5823" y="203"/>
                </a:lnTo>
                <a:lnTo>
                  <a:pt x="5876" y="263"/>
                </a:lnTo>
                <a:lnTo>
                  <a:pt x="5922" y="328"/>
                </a:lnTo>
                <a:lnTo>
                  <a:pt x="5960" y="396"/>
                </a:lnTo>
                <a:lnTo>
                  <a:pt x="5988" y="468"/>
                </a:lnTo>
                <a:lnTo>
                  <a:pt x="6009" y="540"/>
                </a:lnTo>
                <a:lnTo>
                  <a:pt x="6021" y="616"/>
                </a:lnTo>
                <a:lnTo>
                  <a:pt x="6026" y="691"/>
                </a:lnTo>
                <a:lnTo>
                  <a:pt x="6021" y="767"/>
                </a:lnTo>
                <a:lnTo>
                  <a:pt x="6009" y="843"/>
                </a:lnTo>
                <a:lnTo>
                  <a:pt x="5988" y="917"/>
                </a:lnTo>
                <a:lnTo>
                  <a:pt x="5960" y="987"/>
                </a:lnTo>
                <a:lnTo>
                  <a:pt x="5922" y="1055"/>
                </a:lnTo>
                <a:lnTo>
                  <a:pt x="5876" y="1121"/>
                </a:lnTo>
                <a:lnTo>
                  <a:pt x="5823" y="1182"/>
                </a:lnTo>
                <a:lnTo>
                  <a:pt x="3997" y="2998"/>
                </a:lnTo>
                <a:lnTo>
                  <a:pt x="5823" y="4814"/>
                </a:lnTo>
                <a:lnTo>
                  <a:pt x="5876" y="4875"/>
                </a:lnTo>
                <a:lnTo>
                  <a:pt x="5922" y="4939"/>
                </a:lnTo>
                <a:lnTo>
                  <a:pt x="5960" y="5008"/>
                </a:lnTo>
                <a:lnTo>
                  <a:pt x="5988" y="5080"/>
                </a:lnTo>
                <a:lnTo>
                  <a:pt x="6009" y="5152"/>
                </a:lnTo>
                <a:lnTo>
                  <a:pt x="6021" y="5227"/>
                </a:lnTo>
                <a:lnTo>
                  <a:pt x="6026" y="5303"/>
                </a:lnTo>
                <a:lnTo>
                  <a:pt x="6021" y="5379"/>
                </a:lnTo>
                <a:lnTo>
                  <a:pt x="6009" y="5455"/>
                </a:lnTo>
                <a:lnTo>
                  <a:pt x="5988" y="5527"/>
                </a:lnTo>
                <a:lnTo>
                  <a:pt x="5960" y="5598"/>
                </a:lnTo>
                <a:lnTo>
                  <a:pt x="5922" y="5667"/>
                </a:lnTo>
                <a:lnTo>
                  <a:pt x="5876" y="5731"/>
                </a:lnTo>
                <a:lnTo>
                  <a:pt x="5823" y="5792"/>
                </a:lnTo>
                <a:lnTo>
                  <a:pt x="5762" y="5847"/>
                </a:lnTo>
                <a:lnTo>
                  <a:pt x="5697" y="5892"/>
                </a:lnTo>
                <a:lnTo>
                  <a:pt x="5629" y="5928"/>
                </a:lnTo>
                <a:lnTo>
                  <a:pt x="5556" y="5958"/>
                </a:lnTo>
                <a:lnTo>
                  <a:pt x="5482" y="5977"/>
                </a:lnTo>
                <a:lnTo>
                  <a:pt x="5408" y="5991"/>
                </a:lnTo>
                <a:lnTo>
                  <a:pt x="5332" y="5994"/>
                </a:lnTo>
                <a:lnTo>
                  <a:pt x="5255" y="5991"/>
                </a:lnTo>
                <a:lnTo>
                  <a:pt x="5179" y="5977"/>
                </a:lnTo>
                <a:lnTo>
                  <a:pt x="5105" y="5958"/>
                </a:lnTo>
                <a:lnTo>
                  <a:pt x="5033" y="5928"/>
                </a:lnTo>
                <a:lnTo>
                  <a:pt x="4964" y="5892"/>
                </a:lnTo>
                <a:lnTo>
                  <a:pt x="4900" y="5847"/>
                </a:lnTo>
                <a:lnTo>
                  <a:pt x="4839" y="5792"/>
                </a:lnTo>
                <a:lnTo>
                  <a:pt x="3013" y="3975"/>
                </a:lnTo>
                <a:lnTo>
                  <a:pt x="1188" y="5792"/>
                </a:lnTo>
                <a:lnTo>
                  <a:pt x="1127" y="5847"/>
                </a:lnTo>
                <a:lnTo>
                  <a:pt x="1062" y="5892"/>
                </a:lnTo>
                <a:lnTo>
                  <a:pt x="994" y="5928"/>
                </a:lnTo>
                <a:lnTo>
                  <a:pt x="921" y="5958"/>
                </a:lnTo>
                <a:lnTo>
                  <a:pt x="847" y="5977"/>
                </a:lnTo>
                <a:lnTo>
                  <a:pt x="773" y="5991"/>
                </a:lnTo>
                <a:lnTo>
                  <a:pt x="697" y="5994"/>
                </a:lnTo>
                <a:lnTo>
                  <a:pt x="621" y="5991"/>
                </a:lnTo>
                <a:lnTo>
                  <a:pt x="544" y="5977"/>
                </a:lnTo>
                <a:lnTo>
                  <a:pt x="470" y="5958"/>
                </a:lnTo>
                <a:lnTo>
                  <a:pt x="400" y="5928"/>
                </a:lnTo>
                <a:lnTo>
                  <a:pt x="329" y="5892"/>
                </a:lnTo>
                <a:lnTo>
                  <a:pt x="265" y="5847"/>
                </a:lnTo>
                <a:lnTo>
                  <a:pt x="206" y="5792"/>
                </a:lnTo>
                <a:lnTo>
                  <a:pt x="150" y="5731"/>
                </a:lnTo>
                <a:lnTo>
                  <a:pt x="105" y="5667"/>
                </a:lnTo>
                <a:lnTo>
                  <a:pt x="67" y="5598"/>
                </a:lnTo>
                <a:lnTo>
                  <a:pt x="38" y="5527"/>
                </a:lnTo>
                <a:lnTo>
                  <a:pt x="17" y="5455"/>
                </a:lnTo>
                <a:lnTo>
                  <a:pt x="6" y="5379"/>
                </a:lnTo>
                <a:lnTo>
                  <a:pt x="0" y="5303"/>
                </a:lnTo>
                <a:lnTo>
                  <a:pt x="0" y="5303"/>
                </a:lnTo>
                <a:lnTo>
                  <a:pt x="6" y="5227"/>
                </a:lnTo>
                <a:lnTo>
                  <a:pt x="17" y="5152"/>
                </a:lnTo>
                <a:lnTo>
                  <a:pt x="38" y="5080"/>
                </a:lnTo>
                <a:lnTo>
                  <a:pt x="67" y="5008"/>
                </a:lnTo>
                <a:lnTo>
                  <a:pt x="105" y="4939"/>
                </a:lnTo>
                <a:lnTo>
                  <a:pt x="150" y="4875"/>
                </a:lnTo>
                <a:lnTo>
                  <a:pt x="206" y="4814"/>
                </a:lnTo>
                <a:lnTo>
                  <a:pt x="2031" y="2998"/>
                </a:lnTo>
                <a:lnTo>
                  <a:pt x="204" y="1182"/>
                </a:lnTo>
                <a:lnTo>
                  <a:pt x="150" y="1121"/>
                </a:lnTo>
                <a:lnTo>
                  <a:pt x="105" y="1055"/>
                </a:lnTo>
                <a:lnTo>
                  <a:pt x="67" y="987"/>
                </a:lnTo>
                <a:lnTo>
                  <a:pt x="38" y="917"/>
                </a:lnTo>
                <a:lnTo>
                  <a:pt x="17" y="843"/>
                </a:lnTo>
                <a:lnTo>
                  <a:pt x="4" y="767"/>
                </a:lnTo>
                <a:lnTo>
                  <a:pt x="0" y="695"/>
                </a:lnTo>
                <a:lnTo>
                  <a:pt x="0" y="688"/>
                </a:lnTo>
                <a:lnTo>
                  <a:pt x="4" y="616"/>
                </a:lnTo>
                <a:lnTo>
                  <a:pt x="17" y="540"/>
                </a:lnTo>
                <a:lnTo>
                  <a:pt x="38" y="468"/>
                </a:lnTo>
                <a:lnTo>
                  <a:pt x="67" y="396"/>
                </a:lnTo>
                <a:lnTo>
                  <a:pt x="105" y="328"/>
                </a:lnTo>
                <a:lnTo>
                  <a:pt x="150" y="263"/>
                </a:lnTo>
                <a:lnTo>
                  <a:pt x="204" y="203"/>
                </a:lnTo>
                <a:lnTo>
                  <a:pt x="265" y="148"/>
                </a:lnTo>
                <a:lnTo>
                  <a:pt x="329" y="102"/>
                </a:lnTo>
                <a:lnTo>
                  <a:pt x="398" y="66"/>
                </a:lnTo>
                <a:lnTo>
                  <a:pt x="470" y="38"/>
                </a:lnTo>
                <a:lnTo>
                  <a:pt x="544" y="17"/>
                </a:lnTo>
                <a:lnTo>
                  <a:pt x="619" y="4"/>
                </a:lnTo>
                <a:lnTo>
                  <a:pt x="695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7523757" y="4378548"/>
            <a:ext cx="156579" cy="155747"/>
          </a:xfrm>
          <a:custGeom>
            <a:avLst/>
            <a:gdLst>
              <a:gd name="T0" fmla="*/ 697 w 6026"/>
              <a:gd name="T1" fmla="*/ 0 h 5994"/>
              <a:gd name="T2" fmla="*/ 847 w 6026"/>
              <a:gd name="T3" fmla="*/ 17 h 5994"/>
              <a:gd name="T4" fmla="*/ 994 w 6026"/>
              <a:gd name="T5" fmla="*/ 66 h 5994"/>
              <a:gd name="T6" fmla="*/ 1127 w 6026"/>
              <a:gd name="T7" fmla="*/ 148 h 5994"/>
              <a:gd name="T8" fmla="*/ 3013 w 6026"/>
              <a:gd name="T9" fmla="*/ 2019 h 5994"/>
              <a:gd name="T10" fmla="*/ 4900 w 6026"/>
              <a:gd name="T11" fmla="*/ 148 h 5994"/>
              <a:gd name="T12" fmla="*/ 5033 w 6026"/>
              <a:gd name="T13" fmla="*/ 66 h 5994"/>
              <a:gd name="T14" fmla="*/ 5179 w 6026"/>
              <a:gd name="T15" fmla="*/ 17 h 5994"/>
              <a:gd name="T16" fmla="*/ 5330 w 6026"/>
              <a:gd name="T17" fmla="*/ 0 h 5994"/>
              <a:gd name="T18" fmla="*/ 5406 w 6026"/>
              <a:gd name="T19" fmla="*/ 4 h 5994"/>
              <a:gd name="T20" fmla="*/ 5556 w 6026"/>
              <a:gd name="T21" fmla="*/ 38 h 5994"/>
              <a:gd name="T22" fmla="*/ 5697 w 6026"/>
              <a:gd name="T23" fmla="*/ 102 h 5994"/>
              <a:gd name="T24" fmla="*/ 5823 w 6026"/>
              <a:gd name="T25" fmla="*/ 203 h 5994"/>
              <a:gd name="T26" fmla="*/ 5922 w 6026"/>
              <a:gd name="T27" fmla="*/ 328 h 5994"/>
              <a:gd name="T28" fmla="*/ 5988 w 6026"/>
              <a:gd name="T29" fmla="*/ 468 h 5994"/>
              <a:gd name="T30" fmla="*/ 6021 w 6026"/>
              <a:gd name="T31" fmla="*/ 616 h 5994"/>
              <a:gd name="T32" fmla="*/ 6021 w 6026"/>
              <a:gd name="T33" fmla="*/ 767 h 5994"/>
              <a:gd name="T34" fmla="*/ 5988 w 6026"/>
              <a:gd name="T35" fmla="*/ 917 h 5994"/>
              <a:gd name="T36" fmla="*/ 5922 w 6026"/>
              <a:gd name="T37" fmla="*/ 1055 h 5994"/>
              <a:gd name="T38" fmla="*/ 5823 w 6026"/>
              <a:gd name="T39" fmla="*/ 1182 h 5994"/>
              <a:gd name="T40" fmla="*/ 5823 w 6026"/>
              <a:gd name="T41" fmla="*/ 4814 h 5994"/>
              <a:gd name="T42" fmla="*/ 5922 w 6026"/>
              <a:gd name="T43" fmla="*/ 4939 h 5994"/>
              <a:gd name="T44" fmla="*/ 5988 w 6026"/>
              <a:gd name="T45" fmla="*/ 5080 h 5994"/>
              <a:gd name="T46" fmla="*/ 6021 w 6026"/>
              <a:gd name="T47" fmla="*/ 5227 h 5994"/>
              <a:gd name="T48" fmla="*/ 6021 w 6026"/>
              <a:gd name="T49" fmla="*/ 5379 h 5994"/>
              <a:gd name="T50" fmla="*/ 5988 w 6026"/>
              <a:gd name="T51" fmla="*/ 5527 h 5994"/>
              <a:gd name="T52" fmla="*/ 5922 w 6026"/>
              <a:gd name="T53" fmla="*/ 5667 h 5994"/>
              <a:gd name="T54" fmla="*/ 5823 w 6026"/>
              <a:gd name="T55" fmla="*/ 5792 h 5994"/>
              <a:gd name="T56" fmla="*/ 5697 w 6026"/>
              <a:gd name="T57" fmla="*/ 5892 h 5994"/>
              <a:gd name="T58" fmla="*/ 5556 w 6026"/>
              <a:gd name="T59" fmla="*/ 5958 h 5994"/>
              <a:gd name="T60" fmla="*/ 5408 w 6026"/>
              <a:gd name="T61" fmla="*/ 5991 h 5994"/>
              <a:gd name="T62" fmla="*/ 5255 w 6026"/>
              <a:gd name="T63" fmla="*/ 5991 h 5994"/>
              <a:gd name="T64" fmla="*/ 5105 w 6026"/>
              <a:gd name="T65" fmla="*/ 5958 h 5994"/>
              <a:gd name="T66" fmla="*/ 4964 w 6026"/>
              <a:gd name="T67" fmla="*/ 5892 h 5994"/>
              <a:gd name="T68" fmla="*/ 4839 w 6026"/>
              <a:gd name="T69" fmla="*/ 5792 h 5994"/>
              <a:gd name="T70" fmla="*/ 1188 w 6026"/>
              <a:gd name="T71" fmla="*/ 5792 h 5994"/>
              <a:gd name="T72" fmla="*/ 1062 w 6026"/>
              <a:gd name="T73" fmla="*/ 5892 h 5994"/>
              <a:gd name="T74" fmla="*/ 921 w 6026"/>
              <a:gd name="T75" fmla="*/ 5958 h 5994"/>
              <a:gd name="T76" fmla="*/ 773 w 6026"/>
              <a:gd name="T77" fmla="*/ 5991 h 5994"/>
              <a:gd name="T78" fmla="*/ 621 w 6026"/>
              <a:gd name="T79" fmla="*/ 5991 h 5994"/>
              <a:gd name="T80" fmla="*/ 470 w 6026"/>
              <a:gd name="T81" fmla="*/ 5958 h 5994"/>
              <a:gd name="T82" fmla="*/ 329 w 6026"/>
              <a:gd name="T83" fmla="*/ 5892 h 5994"/>
              <a:gd name="T84" fmla="*/ 206 w 6026"/>
              <a:gd name="T85" fmla="*/ 5792 h 5994"/>
              <a:gd name="T86" fmla="*/ 105 w 6026"/>
              <a:gd name="T87" fmla="*/ 5667 h 5994"/>
              <a:gd name="T88" fmla="*/ 38 w 6026"/>
              <a:gd name="T89" fmla="*/ 5527 h 5994"/>
              <a:gd name="T90" fmla="*/ 6 w 6026"/>
              <a:gd name="T91" fmla="*/ 5379 h 5994"/>
              <a:gd name="T92" fmla="*/ 0 w 6026"/>
              <a:gd name="T93" fmla="*/ 5303 h 5994"/>
              <a:gd name="T94" fmla="*/ 17 w 6026"/>
              <a:gd name="T95" fmla="*/ 5152 h 5994"/>
              <a:gd name="T96" fmla="*/ 67 w 6026"/>
              <a:gd name="T97" fmla="*/ 5008 h 5994"/>
              <a:gd name="T98" fmla="*/ 150 w 6026"/>
              <a:gd name="T99" fmla="*/ 4875 h 5994"/>
              <a:gd name="T100" fmla="*/ 2031 w 6026"/>
              <a:gd name="T101" fmla="*/ 2998 h 5994"/>
              <a:gd name="T102" fmla="*/ 150 w 6026"/>
              <a:gd name="T103" fmla="*/ 1121 h 5994"/>
              <a:gd name="T104" fmla="*/ 67 w 6026"/>
              <a:gd name="T105" fmla="*/ 987 h 5994"/>
              <a:gd name="T106" fmla="*/ 17 w 6026"/>
              <a:gd name="T107" fmla="*/ 843 h 5994"/>
              <a:gd name="T108" fmla="*/ 0 w 6026"/>
              <a:gd name="T109" fmla="*/ 695 h 5994"/>
              <a:gd name="T110" fmla="*/ 4 w 6026"/>
              <a:gd name="T111" fmla="*/ 616 h 5994"/>
              <a:gd name="T112" fmla="*/ 38 w 6026"/>
              <a:gd name="T113" fmla="*/ 468 h 5994"/>
              <a:gd name="T114" fmla="*/ 105 w 6026"/>
              <a:gd name="T115" fmla="*/ 328 h 5994"/>
              <a:gd name="T116" fmla="*/ 204 w 6026"/>
              <a:gd name="T117" fmla="*/ 203 h 5994"/>
              <a:gd name="T118" fmla="*/ 329 w 6026"/>
              <a:gd name="T119" fmla="*/ 102 h 5994"/>
              <a:gd name="T120" fmla="*/ 470 w 6026"/>
              <a:gd name="T121" fmla="*/ 38 h 5994"/>
              <a:gd name="T122" fmla="*/ 619 w 6026"/>
              <a:gd name="T123" fmla="*/ 4 h 5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26" h="5994">
                <a:moveTo>
                  <a:pt x="695" y="0"/>
                </a:moveTo>
                <a:lnTo>
                  <a:pt x="697" y="0"/>
                </a:lnTo>
                <a:lnTo>
                  <a:pt x="771" y="4"/>
                </a:lnTo>
                <a:lnTo>
                  <a:pt x="847" y="17"/>
                </a:lnTo>
                <a:lnTo>
                  <a:pt x="921" y="38"/>
                </a:lnTo>
                <a:lnTo>
                  <a:pt x="994" y="66"/>
                </a:lnTo>
                <a:lnTo>
                  <a:pt x="1062" y="102"/>
                </a:lnTo>
                <a:lnTo>
                  <a:pt x="1127" y="148"/>
                </a:lnTo>
                <a:lnTo>
                  <a:pt x="1188" y="203"/>
                </a:lnTo>
                <a:lnTo>
                  <a:pt x="3013" y="2019"/>
                </a:lnTo>
                <a:lnTo>
                  <a:pt x="4839" y="203"/>
                </a:lnTo>
                <a:lnTo>
                  <a:pt x="4900" y="148"/>
                </a:lnTo>
                <a:lnTo>
                  <a:pt x="4964" y="102"/>
                </a:lnTo>
                <a:lnTo>
                  <a:pt x="5033" y="66"/>
                </a:lnTo>
                <a:lnTo>
                  <a:pt x="5105" y="38"/>
                </a:lnTo>
                <a:lnTo>
                  <a:pt x="5179" y="17"/>
                </a:lnTo>
                <a:lnTo>
                  <a:pt x="5254" y="4"/>
                </a:lnTo>
                <a:lnTo>
                  <a:pt x="5330" y="0"/>
                </a:lnTo>
                <a:lnTo>
                  <a:pt x="5332" y="0"/>
                </a:lnTo>
                <a:lnTo>
                  <a:pt x="5406" y="4"/>
                </a:lnTo>
                <a:lnTo>
                  <a:pt x="5482" y="17"/>
                </a:lnTo>
                <a:lnTo>
                  <a:pt x="5556" y="38"/>
                </a:lnTo>
                <a:lnTo>
                  <a:pt x="5629" y="66"/>
                </a:lnTo>
                <a:lnTo>
                  <a:pt x="5697" y="102"/>
                </a:lnTo>
                <a:lnTo>
                  <a:pt x="5762" y="148"/>
                </a:lnTo>
                <a:lnTo>
                  <a:pt x="5823" y="203"/>
                </a:lnTo>
                <a:lnTo>
                  <a:pt x="5876" y="263"/>
                </a:lnTo>
                <a:lnTo>
                  <a:pt x="5922" y="328"/>
                </a:lnTo>
                <a:lnTo>
                  <a:pt x="5960" y="396"/>
                </a:lnTo>
                <a:lnTo>
                  <a:pt x="5988" y="468"/>
                </a:lnTo>
                <a:lnTo>
                  <a:pt x="6009" y="540"/>
                </a:lnTo>
                <a:lnTo>
                  <a:pt x="6021" y="616"/>
                </a:lnTo>
                <a:lnTo>
                  <a:pt x="6026" y="691"/>
                </a:lnTo>
                <a:lnTo>
                  <a:pt x="6021" y="767"/>
                </a:lnTo>
                <a:lnTo>
                  <a:pt x="6009" y="843"/>
                </a:lnTo>
                <a:lnTo>
                  <a:pt x="5988" y="917"/>
                </a:lnTo>
                <a:lnTo>
                  <a:pt x="5960" y="987"/>
                </a:lnTo>
                <a:lnTo>
                  <a:pt x="5922" y="1055"/>
                </a:lnTo>
                <a:lnTo>
                  <a:pt x="5876" y="1121"/>
                </a:lnTo>
                <a:lnTo>
                  <a:pt x="5823" y="1182"/>
                </a:lnTo>
                <a:lnTo>
                  <a:pt x="3997" y="2998"/>
                </a:lnTo>
                <a:lnTo>
                  <a:pt x="5823" y="4814"/>
                </a:lnTo>
                <a:lnTo>
                  <a:pt x="5876" y="4875"/>
                </a:lnTo>
                <a:lnTo>
                  <a:pt x="5922" y="4939"/>
                </a:lnTo>
                <a:lnTo>
                  <a:pt x="5960" y="5008"/>
                </a:lnTo>
                <a:lnTo>
                  <a:pt x="5988" y="5080"/>
                </a:lnTo>
                <a:lnTo>
                  <a:pt x="6009" y="5152"/>
                </a:lnTo>
                <a:lnTo>
                  <a:pt x="6021" y="5227"/>
                </a:lnTo>
                <a:lnTo>
                  <a:pt x="6026" y="5303"/>
                </a:lnTo>
                <a:lnTo>
                  <a:pt x="6021" y="5379"/>
                </a:lnTo>
                <a:lnTo>
                  <a:pt x="6009" y="5455"/>
                </a:lnTo>
                <a:lnTo>
                  <a:pt x="5988" y="5527"/>
                </a:lnTo>
                <a:lnTo>
                  <a:pt x="5960" y="5598"/>
                </a:lnTo>
                <a:lnTo>
                  <a:pt x="5922" y="5667"/>
                </a:lnTo>
                <a:lnTo>
                  <a:pt x="5876" y="5731"/>
                </a:lnTo>
                <a:lnTo>
                  <a:pt x="5823" y="5792"/>
                </a:lnTo>
                <a:lnTo>
                  <a:pt x="5762" y="5847"/>
                </a:lnTo>
                <a:lnTo>
                  <a:pt x="5697" y="5892"/>
                </a:lnTo>
                <a:lnTo>
                  <a:pt x="5629" y="5928"/>
                </a:lnTo>
                <a:lnTo>
                  <a:pt x="5556" y="5958"/>
                </a:lnTo>
                <a:lnTo>
                  <a:pt x="5482" y="5977"/>
                </a:lnTo>
                <a:lnTo>
                  <a:pt x="5408" y="5991"/>
                </a:lnTo>
                <a:lnTo>
                  <a:pt x="5332" y="5994"/>
                </a:lnTo>
                <a:lnTo>
                  <a:pt x="5255" y="5991"/>
                </a:lnTo>
                <a:lnTo>
                  <a:pt x="5179" y="5977"/>
                </a:lnTo>
                <a:lnTo>
                  <a:pt x="5105" y="5958"/>
                </a:lnTo>
                <a:lnTo>
                  <a:pt x="5033" y="5928"/>
                </a:lnTo>
                <a:lnTo>
                  <a:pt x="4964" y="5892"/>
                </a:lnTo>
                <a:lnTo>
                  <a:pt x="4900" y="5847"/>
                </a:lnTo>
                <a:lnTo>
                  <a:pt x="4839" y="5792"/>
                </a:lnTo>
                <a:lnTo>
                  <a:pt x="3013" y="3975"/>
                </a:lnTo>
                <a:lnTo>
                  <a:pt x="1188" y="5792"/>
                </a:lnTo>
                <a:lnTo>
                  <a:pt x="1127" y="5847"/>
                </a:lnTo>
                <a:lnTo>
                  <a:pt x="1062" y="5892"/>
                </a:lnTo>
                <a:lnTo>
                  <a:pt x="994" y="5928"/>
                </a:lnTo>
                <a:lnTo>
                  <a:pt x="921" y="5958"/>
                </a:lnTo>
                <a:lnTo>
                  <a:pt x="847" y="5977"/>
                </a:lnTo>
                <a:lnTo>
                  <a:pt x="773" y="5991"/>
                </a:lnTo>
                <a:lnTo>
                  <a:pt x="697" y="5994"/>
                </a:lnTo>
                <a:lnTo>
                  <a:pt x="621" y="5991"/>
                </a:lnTo>
                <a:lnTo>
                  <a:pt x="544" y="5977"/>
                </a:lnTo>
                <a:lnTo>
                  <a:pt x="470" y="5958"/>
                </a:lnTo>
                <a:lnTo>
                  <a:pt x="400" y="5928"/>
                </a:lnTo>
                <a:lnTo>
                  <a:pt x="329" y="5892"/>
                </a:lnTo>
                <a:lnTo>
                  <a:pt x="265" y="5847"/>
                </a:lnTo>
                <a:lnTo>
                  <a:pt x="206" y="5792"/>
                </a:lnTo>
                <a:lnTo>
                  <a:pt x="150" y="5731"/>
                </a:lnTo>
                <a:lnTo>
                  <a:pt x="105" y="5667"/>
                </a:lnTo>
                <a:lnTo>
                  <a:pt x="67" y="5598"/>
                </a:lnTo>
                <a:lnTo>
                  <a:pt x="38" y="5527"/>
                </a:lnTo>
                <a:lnTo>
                  <a:pt x="17" y="5455"/>
                </a:lnTo>
                <a:lnTo>
                  <a:pt x="6" y="5379"/>
                </a:lnTo>
                <a:lnTo>
                  <a:pt x="0" y="5303"/>
                </a:lnTo>
                <a:lnTo>
                  <a:pt x="0" y="5303"/>
                </a:lnTo>
                <a:lnTo>
                  <a:pt x="6" y="5227"/>
                </a:lnTo>
                <a:lnTo>
                  <a:pt x="17" y="5152"/>
                </a:lnTo>
                <a:lnTo>
                  <a:pt x="38" y="5080"/>
                </a:lnTo>
                <a:lnTo>
                  <a:pt x="67" y="5008"/>
                </a:lnTo>
                <a:lnTo>
                  <a:pt x="105" y="4939"/>
                </a:lnTo>
                <a:lnTo>
                  <a:pt x="150" y="4875"/>
                </a:lnTo>
                <a:lnTo>
                  <a:pt x="206" y="4814"/>
                </a:lnTo>
                <a:lnTo>
                  <a:pt x="2031" y="2998"/>
                </a:lnTo>
                <a:lnTo>
                  <a:pt x="204" y="1182"/>
                </a:lnTo>
                <a:lnTo>
                  <a:pt x="150" y="1121"/>
                </a:lnTo>
                <a:lnTo>
                  <a:pt x="105" y="1055"/>
                </a:lnTo>
                <a:lnTo>
                  <a:pt x="67" y="987"/>
                </a:lnTo>
                <a:lnTo>
                  <a:pt x="38" y="917"/>
                </a:lnTo>
                <a:lnTo>
                  <a:pt x="17" y="843"/>
                </a:lnTo>
                <a:lnTo>
                  <a:pt x="4" y="767"/>
                </a:lnTo>
                <a:lnTo>
                  <a:pt x="0" y="695"/>
                </a:lnTo>
                <a:lnTo>
                  <a:pt x="0" y="688"/>
                </a:lnTo>
                <a:lnTo>
                  <a:pt x="4" y="616"/>
                </a:lnTo>
                <a:lnTo>
                  <a:pt x="17" y="540"/>
                </a:lnTo>
                <a:lnTo>
                  <a:pt x="38" y="468"/>
                </a:lnTo>
                <a:lnTo>
                  <a:pt x="67" y="396"/>
                </a:lnTo>
                <a:lnTo>
                  <a:pt x="105" y="328"/>
                </a:lnTo>
                <a:lnTo>
                  <a:pt x="150" y="263"/>
                </a:lnTo>
                <a:lnTo>
                  <a:pt x="204" y="203"/>
                </a:lnTo>
                <a:lnTo>
                  <a:pt x="265" y="148"/>
                </a:lnTo>
                <a:lnTo>
                  <a:pt x="329" y="102"/>
                </a:lnTo>
                <a:lnTo>
                  <a:pt x="398" y="66"/>
                </a:lnTo>
                <a:lnTo>
                  <a:pt x="470" y="38"/>
                </a:lnTo>
                <a:lnTo>
                  <a:pt x="544" y="17"/>
                </a:lnTo>
                <a:lnTo>
                  <a:pt x="619" y="4"/>
                </a:lnTo>
                <a:lnTo>
                  <a:pt x="695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7523757" y="6004958"/>
            <a:ext cx="156579" cy="155747"/>
          </a:xfrm>
          <a:custGeom>
            <a:avLst/>
            <a:gdLst>
              <a:gd name="T0" fmla="*/ 697 w 6026"/>
              <a:gd name="T1" fmla="*/ 0 h 5994"/>
              <a:gd name="T2" fmla="*/ 847 w 6026"/>
              <a:gd name="T3" fmla="*/ 17 h 5994"/>
              <a:gd name="T4" fmla="*/ 994 w 6026"/>
              <a:gd name="T5" fmla="*/ 66 h 5994"/>
              <a:gd name="T6" fmla="*/ 1127 w 6026"/>
              <a:gd name="T7" fmla="*/ 148 h 5994"/>
              <a:gd name="T8" fmla="*/ 3013 w 6026"/>
              <a:gd name="T9" fmla="*/ 2019 h 5994"/>
              <a:gd name="T10" fmla="*/ 4900 w 6026"/>
              <a:gd name="T11" fmla="*/ 148 h 5994"/>
              <a:gd name="T12" fmla="*/ 5033 w 6026"/>
              <a:gd name="T13" fmla="*/ 66 h 5994"/>
              <a:gd name="T14" fmla="*/ 5179 w 6026"/>
              <a:gd name="T15" fmla="*/ 17 h 5994"/>
              <a:gd name="T16" fmla="*/ 5330 w 6026"/>
              <a:gd name="T17" fmla="*/ 0 h 5994"/>
              <a:gd name="T18" fmla="*/ 5406 w 6026"/>
              <a:gd name="T19" fmla="*/ 4 h 5994"/>
              <a:gd name="T20" fmla="*/ 5556 w 6026"/>
              <a:gd name="T21" fmla="*/ 38 h 5994"/>
              <a:gd name="T22" fmla="*/ 5697 w 6026"/>
              <a:gd name="T23" fmla="*/ 102 h 5994"/>
              <a:gd name="T24" fmla="*/ 5823 w 6026"/>
              <a:gd name="T25" fmla="*/ 203 h 5994"/>
              <a:gd name="T26" fmla="*/ 5922 w 6026"/>
              <a:gd name="T27" fmla="*/ 328 h 5994"/>
              <a:gd name="T28" fmla="*/ 5988 w 6026"/>
              <a:gd name="T29" fmla="*/ 468 h 5994"/>
              <a:gd name="T30" fmla="*/ 6021 w 6026"/>
              <a:gd name="T31" fmla="*/ 616 h 5994"/>
              <a:gd name="T32" fmla="*/ 6021 w 6026"/>
              <a:gd name="T33" fmla="*/ 767 h 5994"/>
              <a:gd name="T34" fmla="*/ 5988 w 6026"/>
              <a:gd name="T35" fmla="*/ 917 h 5994"/>
              <a:gd name="T36" fmla="*/ 5922 w 6026"/>
              <a:gd name="T37" fmla="*/ 1055 h 5994"/>
              <a:gd name="T38" fmla="*/ 5823 w 6026"/>
              <a:gd name="T39" fmla="*/ 1182 h 5994"/>
              <a:gd name="T40" fmla="*/ 5823 w 6026"/>
              <a:gd name="T41" fmla="*/ 4814 h 5994"/>
              <a:gd name="T42" fmla="*/ 5922 w 6026"/>
              <a:gd name="T43" fmla="*/ 4939 h 5994"/>
              <a:gd name="T44" fmla="*/ 5988 w 6026"/>
              <a:gd name="T45" fmla="*/ 5080 h 5994"/>
              <a:gd name="T46" fmla="*/ 6021 w 6026"/>
              <a:gd name="T47" fmla="*/ 5227 h 5994"/>
              <a:gd name="T48" fmla="*/ 6021 w 6026"/>
              <a:gd name="T49" fmla="*/ 5379 h 5994"/>
              <a:gd name="T50" fmla="*/ 5988 w 6026"/>
              <a:gd name="T51" fmla="*/ 5527 h 5994"/>
              <a:gd name="T52" fmla="*/ 5922 w 6026"/>
              <a:gd name="T53" fmla="*/ 5667 h 5994"/>
              <a:gd name="T54" fmla="*/ 5823 w 6026"/>
              <a:gd name="T55" fmla="*/ 5792 h 5994"/>
              <a:gd name="T56" fmla="*/ 5697 w 6026"/>
              <a:gd name="T57" fmla="*/ 5892 h 5994"/>
              <a:gd name="T58" fmla="*/ 5556 w 6026"/>
              <a:gd name="T59" fmla="*/ 5958 h 5994"/>
              <a:gd name="T60" fmla="*/ 5408 w 6026"/>
              <a:gd name="T61" fmla="*/ 5991 h 5994"/>
              <a:gd name="T62" fmla="*/ 5255 w 6026"/>
              <a:gd name="T63" fmla="*/ 5991 h 5994"/>
              <a:gd name="T64" fmla="*/ 5105 w 6026"/>
              <a:gd name="T65" fmla="*/ 5958 h 5994"/>
              <a:gd name="T66" fmla="*/ 4964 w 6026"/>
              <a:gd name="T67" fmla="*/ 5892 h 5994"/>
              <a:gd name="T68" fmla="*/ 4839 w 6026"/>
              <a:gd name="T69" fmla="*/ 5792 h 5994"/>
              <a:gd name="T70" fmla="*/ 1188 w 6026"/>
              <a:gd name="T71" fmla="*/ 5792 h 5994"/>
              <a:gd name="T72" fmla="*/ 1062 w 6026"/>
              <a:gd name="T73" fmla="*/ 5892 h 5994"/>
              <a:gd name="T74" fmla="*/ 921 w 6026"/>
              <a:gd name="T75" fmla="*/ 5958 h 5994"/>
              <a:gd name="T76" fmla="*/ 773 w 6026"/>
              <a:gd name="T77" fmla="*/ 5991 h 5994"/>
              <a:gd name="T78" fmla="*/ 621 w 6026"/>
              <a:gd name="T79" fmla="*/ 5991 h 5994"/>
              <a:gd name="T80" fmla="*/ 470 w 6026"/>
              <a:gd name="T81" fmla="*/ 5958 h 5994"/>
              <a:gd name="T82" fmla="*/ 329 w 6026"/>
              <a:gd name="T83" fmla="*/ 5892 h 5994"/>
              <a:gd name="T84" fmla="*/ 206 w 6026"/>
              <a:gd name="T85" fmla="*/ 5792 h 5994"/>
              <a:gd name="T86" fmla="*/ 105 w 6026"/>
              <a:gd name="T87" fmla="*/ 5667 h 5994"/>
              <a:gd name="T88" fmla="*/ 38 w 6026"/>
              <a:gd name="T89" fmla="*/ 5527 h 5994"/>
              <a:gd name="T90" fmla="*/ 6 w 6026"/>
              <a:gd name="T91" fmla="*/ 5379 h 5994"/>
              <a:gd name="T92" fmla="*/ 0 w 6026"/>
              <a:gd name="T93" fmla="*/ 5303 h 5994"/>
              <a:gd name="T94" fmla="*/ 17 w 6026"/>
              <a:gd name="T95" fmla="*/ 5152 h 5994"/>
              <a:gd name="T96" fmla="*/ 67 w 6026"/>
              <a:gd name="T97" fmla="*/ 5008 h 5994"/>
              <a:gd name="T98" fmla="*/ 150 w 6026"/>
              <a:gd name="T99" fmla="*/ 4875 h 5994"/>
              <a:gd name="T100" fmla="*/ 2031 w 6026"/>
              <a:gd name="T101" fmla="*/ 2998 h 5994"/>
              <a:gd name="T102" fmla="*/ 150 w 6026"/>
              <a:gd name="T103" fmla="*/ 1121 h 5994"/>
              <a:gd name="T104" fmla="*/ 67 w 6026"/>
              <a:gd name="T105" fmla="*/ 987 h 5994"/>
              <a:gd name="T106" fmla="*/ 17 w 6026"/>
              <a:gd name="T107" fmla="*/ 843 h 5994"/>
              <a:gd name="T108" fmla="*/ 0 w 6026"/>
              <a:gd name="T109" fmla="*/ 695 h 5994"/>
              <a:gd name="T110" fmla="*/ 4 w 6026"/>
              <a:gd name="T111" fmla="*/ 616 h 5994"/>
              <a:gd name="T112" fmla="*/ 38 w 6026"/>
              <a:gd name="T113" fmla="*/ 468 h 5994"/>
              <a:gd name="T114" fmla="*/ 105 w 6026"/>
              <a:gd name="T115" fmla="*/ 328 h 5994"/>
              <a:gd name="T116" fmla="*/ 204 w 6026"/>
              <a:gd name="T117" fmla="*/ 203 h 5994"/>
              <a:gd name="T118" fmla="*/ 329 w 6026"/>
              <a:gd name="T119" fmla="*/ 102 h 5994"/>
              <a:gd name="T120" fmla="*/ 470 w 6026"/>
              <a:gd name="T121" fmla="*/ 38 h 5994"/>
              <a:gd name="T122" fmla="*/ 619 w 6026"/>
              <a:gd name="T123" fmla="*/ 4 h 5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26" h="5994">
                <a:moveTo>
                  <a:pt x="695" y="0"/>
                </a:moveTo>
                <a:lnTo>
                  <a:pt x="697" y="0"/>
                </a:lnTo>
                <a:lnTo>
                  <a:pt x="771" y="4"/>
                </a:lnTo>
                <a:lnTo>
                  <a:pt x="847" y="17"/>
                </a:lnTo>
                <a:lnTo>
                  <a:pt x="921" y="38"/>
                </a:lnTo>
                <a:lnTo>
                  <a:pt x="994" y="66"/>
                </a:lnTo>
                <a:lnTo>
                  <a:pt x="1062" y="102"/>
                </a:lnTo>
                <a:lnTo>
                  <a:pt x="1127" y="148"/>
                </a:lnTo>
                <a:lnTo>
                  <a:pt x="1188" y="203"/>
                </a:lnTo>
                <a:lnTo>
                  <a:pt x="3013" y="2019"/>
                </a:lnTo>
                <a:lnTo>
                  <a:pt x="4839" y="203"/>
                </a:lnTo>
                <a:lnTo>
                  <a:pt x="4900" y="148"/>
                </a:lnTo>
                <a:lnTo>
                  <a:pt x="4964" y="102"/>
                </a:lnTo>
                <a:lnTo>
                  <a:pt x="5033" y="66"/>
                </a:lnTo>
                <a:lnTo>
                  <a:pt x="5105" y="38"/>
                </a:lnTo>
                <a:lnTo>
                  <a:pt x="5179" y="17"/>
                </a:lnTo>
                <a:lnTo>
                  <a:pt x="5254" y="4"/>
                </a:lnTo>
                <a:lnTo>
                  <a:pt x="5330" y="0"/>
                </a:lnTo>
                <a:lnTo>
                  <a:pt x="5332" y="0"/>
                </a:lnTo>
                <a:lnTo>
                  <a:pt x="5406" y="4"/>
                </a:lnTo>
                <a:lnTo>
                  <a:pt x="5482" y="17"/>
                </a:lnTo>
                <a:lnTo>
                  <a:pt x="5556" y="38"/>
                </a:lnTo>
                <a:lnTo>
                  <a:pt x="5629" y="66"/>
                </a:lnTo>
                <a:lnTo>
                  <a:pt x="5697" y="102"/>
                </a:lnTo>
                <a:lnTo>
                  <a:pt x="5762" y="148"/>
                </a:lnTo>
                <a:lnTo>
                  <a:pt x="5823" y="203"/>
                </a:lnTo>
                <a:lnTo>
                  <a:pt x="5876" y="263"/>
                </a:lnTo>
                <a:lnTo>
                  <a:pt x="5922" y="328"/>
                </a:lnTo>
                <a:lnTo>
                  <a:pt x="5960" y="396"/>
                </a:lnTo>
                <a:lnTo>
                  <a:pt x="5988" y="468"/>
                </a:lnTo>
                <a:lnTo>
                  <a:pt x="6009" y="540"/>
                </a:lnTo>
                <a:lnTo>
                  <a:pt x="6021" y="616"/>
                </a:lnTo>
                <a:lnTo>
                  <a:pt x="6026" y="691"/>
                </a:lnTo>
                <a:lnTo>
                  <a:pt x="6021" y="767"/>
                </a:lnTo>
                <a:lnTo>
                  <a:pt x="6009" y="843"/>
                </a:lnTo>
                <a:lnTo>
                  <a:pt x="5988" y="917"/>
                </a:lnTo>
                <a:lnTo>
                  <a:pt x="5960" y="987"/>
                </a:lnTo>
                <a:lnTo>
                  <a:pt x="5922" y="1055"/>
                </a:lnTo>
                <a:lnTo>
                  <a:pt x="5876" y="1121"/>
                </a:lnTo>
                <a:lnTo>
                  <a:pt x="5823" y="1182"/>
                </a:lnTo>
                <a:lnTo>
                  <a:pt x="3997" y="2998"/>
                </a:lnTo>
                <a:lnTo>
                  <a:pt x="5823" y="4814"/>
                </a:lnTo>
                <a:lnTo>
                  <a:pt x="5876" y="4875"/>
                </a:lnTo>
                <a:lnTo>
                  <a:pt x="5922" y="4939"/>
                </a:lnTo>
                <a:lnTo>
                  <a:pt x="5960" y="5008"/>
                </a:lnTo>
                <a:lnTo>
                  <a:pt x="5988" y="5080"/>
                </a:lnTo>
                <a:lnTo>
                  <a:pt x="6009" y="5152"/>
                </a:lnTo>
                <a:lnTo>
                  <a:pt x="6021" y="5227"/>
                </a:lnTo>
                <a:lnTo>
                  <a:pt x="6026" y="5303"/>
                </a:lnTo>
                <a:lnTo>
                  <a:pt x="6021" y="5379"/>
                </a:lnTo>
                <a:lnTo>
                  <a:pt x="6009" y="5455"/>
                </a:lnTo>
                <a:lnTo>
                  <a:pt x="5988" y="5527"/>
                </a:lnTo>
                <a:lnTo>
                  <a:pt x="5960" y="5598"/>
                </a:lnTo>
                <a:lnTo>
                  <a:pt x="5922" y="5667"/>
                </a:lnTo>
                <a:lnTo>
                  <a:pt x="5876" y="5731"/>
                </a:lnTo>
                <a:lnTo>
                  <a:pt x="5823" y="5792"/>
                </a:lnTo>
                <a:lnTo>
                  <a:pt x="5762" y="5847"/>
                </a:lnTo>
                <a:lnTo>
                  <a:pt x="5697" y="5892"/>
                </a:lnTo>
                <a:lnTo>
                  <a:pt x="5629" y="5928"/>
                </a:lnTo>
                <a:lnTo>
                  <a:pt x="5556" y="5958"/>
                </a:lnTo>
                <a:lnTo>
                  <a:pt x="5482" y="5977"/>
                </a:lnTo>
                <a:lnTo>
                  <a:pt x="5408" y="5991"/>
                </a:lnTo>
                <a:lnTo>
                  <a:pt x="5332" y="5994"/>
                </a:lnTo>
                <a:lnTo>
                  <a:pt x="5255" y="5991"/>
                </a:lnTo>
                <a:lnTo>
                  <a:pt x="5179" y="5977"/>
                </a:lnTo>
                <a:lnTo>
                  <a:pt x="5105" y="5958"/>
                </a:lnTo>
                <a:lnTo>
                  <a:pt x="5033" y="5928"/>
                </a:lnTo>
                <a:lnTo>
                  <a:pt x="4964" y="5892"/>
                </a:lnTo>
                <a:lnTo>
                  <a:pt x="4900" y="5847"/>
                </a:lnTo>
                <a:lnTo>
                  <a:pt x="4839" y="5792"/>
                </a:lnTo>
                <a:lnTo>
                  <a:pt x="3013" y="3975"/>
                </a:lnTo>
                <a:lnTo>
                  <a:pt x="1188" y="5792"/>
                </a:lnTo>
                <a:lnTo>
                  <a:pt x="1127" y="5847"/>
                </a:lnTo>
                <a:lnTo>
                  <a:pt x="1062" y="5892"/>
                </a:lnTo>
                <a:lnTo>
                  <a:pt x="994" y="5928"/>
                </a:lnTo>
                <a:lnTo>
                  <a:pt x="921" y="5958"/>
                </a:lnTo>
                <a:lnTo>
                  <a:pt x="847" y="5977"/>
                </a:lnTo>
                <a:lnTo>
                  <a:pt x="773" y="5991"/>
                </a:lnTo>
                <a:lnTo>
                  <a:pt x="697" y="5994"/>
                </a:lnTo>
                <a:lnTo>
                  <a:pt x="621" y="5991"/>
                </a:lnTo>
                <a:lnTo>
                  <a:pt x="544" y="5977"/>
                </a:lnTo>
                <a:lnTo>
                  <a:pt x="470" y="5958"/>
                </a:lnTo>
                <a:lnTo>
                  <a:pt x="400" y="5928"/>
                </a:lnTo>
                <a:lnTo>
                  <a:pt x="329" y="5892"/>
                </a:lnTo>
                <a:lnTo>
                  <a:pt x="265" y="5847"/>
                </a:lnTo>
                <a:lnTo>
                  <a:pt x="206" y="5792"/>
                </a:lnTo>
                <a:lnTo>
                  <a:pt x="150" y="5731"/>
                </a:lnTo>
                <a:lnTo>
                  <a:pt x="105" y="5667"/>
                </a:lnTo>
                <a:lnTo>
                  <a:pt x="67" y="5598"/>
                </a:lnTo>
                <a:lnTo>
                  <a:pt x="38" y="5527"/>
                </a:lnTo>
                <a:lnTo>
                  <a:pt x="17" y="5455"/>
                </a:lnTo>
                <a:lnTo>
                  <a:pt x="6" y="5379"/>
                </a:lnTo>
                <a:lnTo>
                  <a:pt x="0" y="5303"/>
                </a:lnTo>
                <a:lnTo>
                  <a:pt x="0" y="5303"/>
                </a:lnTo>
                <a:lnTo>
                  <a:pt x="6" y="5227"/>
                </a:lnTo>
                <a:lnTo>
                  <a:pt x="17" y="5152"/>
                </a:lnTo>
                <a:lnTo>
                  <a:pt x="38" y="5080"/>
                </a:lnTo>
                <a:lnTo>
                  <a:pt x="67" y="5008"/>
                </a:lnTo>
                <a:lnTo>
                  <a:pt x="105" y="4939"/>
                </a:lnTo>
                <a:lnTo>
                  <a:pt x="150" y="4875"/>
                </a:lnTo>
                <a:lnTo>
                  <a:pt x="206" y="4814"/>
                </a:lnTo>
                <a:lnTo>
                  <a:pt x="2031" y="2998"/>
                </a:lnTo>
                <a:lnTo>
                  <a:pt x="204" y="1182"/>
                </a:lnTo>
                <a:lnTo>
                  <a:pt x="150" y="1121"/>
                </a:lnTo>
                <a:lnTo>
                  <a:pt x="105" y="1055"/>
                </a:lnTo>
                <a:lnTo>
                  <a:pt x="67" y="987"/>
                </a:lnTo>
                <a:lnTo>
                  <a:pt x="38" y="917"/>
                </a:lnTo>
                <a:lnTo>
                  <a:pt x="17" y="843"/>
                </a:lnTo>
                <a:lnTo>
                  <a:pt x="4" y="767"/>
                </a:lnTo>
                <a:lnTo>
                  <a:pt x="0" y="695"/>
                </a:lnTo>
                <a:lnTo>
                  <a:pt x="0" y="688"/>
                </a:lnTo>
                <a:lnTo>
                  <a:pt x="4" y="616"/>
                </a:lnTo>
                <a:lnTo>
                  <a:pt x="17" y="540"/>
                </a:lnTo>
                <a:lnTo>
                  <a:pt x="38" y="468"/>
                </a:lnTo>
                <a:lnTo>
                  <a:pt x="67" y="396"/>
                </a:lnTo>
                <a:lnTo>
                  <a:pt x="105" y="328"/>
                </a:lnTo>
                <a:lnTo>
                  <a:pt x="150" y="263"/>
                </a:lnTo>
                <a:lnTo>
                  <a:pt x="204" y="203"/>
                </a:lnTo>
                <a:lnTo>
                  <a:pt x="265" y="148"/>
                </a:lnTo>
                <a:lnTo>
                  <a:pt x="329" y="102"/>
                </a:lnTo>
                <a:lnTo>
                  <a:pt x="398" y="66"/>
                </a:lnTo>
                <a:lnTo>
                  <a:pt x="470" y="38"/>
                </a:lnTo>
                <a:lnTo>
                  <a:pt x="544" y="17"/>
                </a:lnTo>
                <a:lnTo>
                  <a:pt x="619" y="4"/>
                </a:lnTo>
                <a:lnTo>
                  <a:pt x="695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Pentagon 1"/>
          <p:cNvSpPr/>
          <p:nvPr/>
        </p:nvSpPr>
        <p:spPr>
          <a:xfrm rot="5400000">
            <a:off x="3668066" y="375316"/>
            <a:ext cx="2304258" cy="2580828"/>
          </a:xfrm>
          <a:prstGeom prst="homePlate">
            <a:avLst>
              <a:gd name="adj" fmla="val 2736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Pentagon 29"/>
          <p:cNvSpPr/>
          <p:nvPr/>
        </p:nvSpPr>
        <p:spPr>
          <a:xfrm rot="5400000">
            <a:off x="6442007" y="338390"/>
            <a:ext cx="2304257" cy="2580828"/>
          </a:xfrm>
          <a:prstGeom prst="homePlate">
            <a:avLst>
              <a:gd name="adj" fmla="val 27364"/>
            </a:avLst>
          </a:prstGeom>
          <a:solidFill>
            <a:srgbClr val="025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Pentagon 30"/>
          <p:cNvSpPr/>
          <p:nvPr/>
        </p:nvSpPr>
        <p:spPr>
          <a:xfrm rot="5400000">
            <a:off x="9086538" y="338386"/>
            <a:ext cx="2304260" cy="2580828"/>
          </a:xfrm>
          <a:prstGeom prst="homePlate">
            <a:avLst>
              <a:gd name="adj" fmla="val 27364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765267" y="770481"/>
            <a:ext cx="368668" cy="307972"/>
            <a:chOff x="12790488" y="407988"/>
            <a:chExt cx="5207000" cy="4349750"/>
          </a:xfrm>
          <a:solidFill>
            <a:schemeClr val="bg1"/>
          </a:solidFill>
        </p:grpSpPr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13601701" y="1535113"/>
              <a:ext cx="3582988" cy="3222625"/>
            </a:xfrm>
            <a:custGeom>
              <a:avLst/>
              <a:gdLst>
                <a:gd name="T0" fmla="*/ 2256 w 4512"/>
                <a:gd name="T1" fmla="*/ 0 h 4060"/>
                <a:gd name="T2" fmla="*/ 4512 w 4512"/>
                <a:gd name="T3" fmla="*/ 1736 h 4060"/>
                <a:gd name="T4" fmla="*/ 4512 w 4512"/>
                <a:gd name="T5" fmla="*/ 4060 h 4060"/>
                <a:gd name="T6" fmla="*/ 2777 w 4512"/>
                <a:gd name="T7" fmla="*/ 4060 h 4060"/>
                <a:gd name="T8" fmla="*/ 2777 w 4512"/>
                <a:gd name="T9" fmla="*/ 2356 h 4060"/>
                <a:gd name="T10" fmla="*/ 1814 w 4512"/>
                <a:gd name="T11" fmla="*/ 2356 h 4060"/>
                <a:gd name="T12" fmla="*/ 1814 w 4512"/>
                <a:gd name="T13" fmla="*/ 4060 h 4060"/>
                <a:gd name="T14" fmla="*/ 0 w 4512"/>
                <a:gd name="T15" fmla="*/ 4060 h 4060"/>
                <a:gd name="T16" fmla="*/ 0 w 4512"/>
                <a:gd name="T17" fmla="*/ 1736 h 4060"/>
                <a:gd name="T18" fmla="*/ 2256 w 4512"/>
                <a:gd name="T19" fmla="*/ 0 h 4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2" h="4060">
                  <a:moveTo>
                    <a:pt x="2256" y="0"/>
                  </a:moveTo>
                  <a:lnTo>
                    <a:pt x="4512" y="1736"/>
                  </a:lnTo>
                  <a:lnTo>
                    <a:pt x="4512" y="4060"/>
                  </a:lnTo>
                  <a:lnTo>
                    <a:pt x="2777" y="4060"/>
                  </a:lnTo>
                  <a:lnTo>
                    <a:pt x="2777" y="2356"/>
                  </a:lnTo>
                  <a:lnTo>
                    <a:pt x="1814" y="2356"/>
                  </a:lnTo>
                  <a:lnTo>
                    <a:pt x="1814" y="4060"/>
                  </a:lnTo>
                  <a:lnTo>
                    <a:pt x="0" y="4060"/>
                  </a:lnTo>
                  <a:lnTo>
                    <a:pt x="0" y="1736"/>
                  </a:lnTo>
                  <a:lnTo>
                    <a:pt x="22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12790488" y="407988"/>
              <a:ext cx="5207000" cy="2466975"/>
            </a:xfrm>
            <a:custGeom>
              <a:avLst/>
              <a:gdLst>
                <a:gd name="T0" fmla="*/ 3279 w 6560"/>
                <a:gd name="T1" fmla="*/ 0 h 3108"/>
                <a:gd name="T2" fmla="*/ 4680 w 6560"/>
                <a:gd name="T3" fmla="*/ 1076 h 3108"/>
                <a:gd name="T4" fmla="*/ 4680 w 6560"/>
                <a:gd name="T5" fmla="*/ 618 h 3108"/>
                <a:gd name="T6" fmla="*/ 5631 w 6560"/>
                <a:gd name="T7" fmla="*/ 618 h 3108"/>
                <a:gd name="T8" fmla="*/ 5631 w 6560"/>
                <a:gd name="T9" fmla="*/ 1805 h 3108"/>
                <a:gd name="T10" fmla="*/ 6560 w 6560"/>
                <a:gd name="T11" fmla="*/ 2521 h 3108"/>
                <a:gd name="T12" fmla="*/ 6106 w 6560"/>
                <a:gd name="T13" fmla="*/ 3108 h 3108"/>
                <a:gd name="T14" fmla="*/ 3279 w 6560"/>
                <a:gd name="T15" fmla="*/ 934 h 3108"/>
                <a:gd name="T16" fmla="*/ 454 w 6560"/>
                <a:gd name="T17" fmla="*/ 3108 h 3108"/>
                <a:gd name="T18" fmla="*/ 0 w 6560"/>
                <a:gd name="T19" fmla="*/ 2521 h 3108"/>
                <a:gd name="T20" fmla="*/ 3279 w 6560"/>
                <a:gd name="T21" fmla="*/ 0 h 3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60" h="3108">
                  <a:moveTo>
                    <a:pt x="3279" y="0"/>
                  </a:moveTo>
                  <a:lnTo>
                    <a:pt x="4680" y="1076"/>
                  </a:lnTo>
                  <a:lnTo>
                    <a:pt x="4680" y="618"/>
                  </a:lnTo>
                  <a:lnTo>
                    <a:pt x="5631" y="618"/>
                  </a:lnTo>
                  <a:lnTo>
                    <a:pt x="5631" y="1805"/>
                  </a:lnTo>
                  <a:lnTo>
                    <a:pt x="6560" y="2521"/>
                  </a:lnTo>
                  <a:lnTo>
                    <a:pt x="6106" y="3108"/>
                  </a:lnTo>
                  <a:lnTo>
                    <a:pt x="3279" y="934"/>
                  </a:lnTo>
                  <a:lnTo>
                    <a:pt x="454" y="3108"/>
                  </a:lnTo>
                  <a:lnTo>
                    <a:pt x="0" y="2521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0" name="Freeform 22"/>
          <p:cNvSpPr>
            <a:spLocks noEditPoints="1"/>
          </p:cNvSpPr>
          <p:nvPr/>
        </p:nvSpPr>
        <p:spPr bwMode="auto">
          <a:xfrm>
            <a:off x="10074355" y="765593"/>
            <a:ext cx="328820" cy="317748"/>
          </a:xfrm>
          <a:custGeom>
            <a:avLst/>
            <a:gdLst>
              <a:gd name="T0" fmla="*/ 4557 w 5051"/>
              <a:gd name="T1" fmla="*/ 1448 h 4881"/>
              <a:gd name="T2" fmla="*/ 2523 w 5051"/>
              <a:gd name="T3" fmla="*/ 4164 h 4881"/>
              <a:gd name="T4" fmla="*/ 494 w 5051"/>
              <a:gd name="T5" fmla="*/ 1448 h 4881"/>
              <a:gd name="T6" fmla="*/ 494 w 5051"/>
              <a:gd name="T7" fmla="*/ 1448 h 4881"/>
              <a:gd name="T8" fmla="*/ 3103 w 5051"/>
              <a:gd name="T9" fmla="*/ 1107 h 4881"/>
              <a:gd name="T10" fmla="*/ 3579 w 5051"/>
              <a:gd name="T11" fmla="*/ 1107 h 4881"/>
              <a:gd name="T12" fmla="*/ 2833 w 5051"/>
              <a:gd name="T13" fmla="*/ 341 h 4881"/>
              <a:gd name="T14" fmla="*/ 1447 w 5051"/>
              <a:gd name="T15" fmla="*/ 1107 h 4881"/>
              <a:gd name="T16" fmla="*/ 1362 w 5051"/>
              <a:gd name="T17" fmla="*/ 0 h 4881"/>
              <a:gd name="T18" fmla="*/ 3648 w 5051"/>
              <a:gd name="T19" fmla="*/ 11 h 4881"/>
              <a:gd name="T20" fmla="*/ 4992 w 5051"/>
              <a:gd name="T21" fmla="*/ 1147 h 4881"/>
              <a:gd name="T22" fmla="*/ 5001 w 5051"/>
              <a:gd name="T23" fmla="*/ 1158 h 4881"/>
              <a:gd name="T24" fmla="*/ 5018 w 5051"/>
              <a:gd name="T25" fmla="*/ 1177 h 4881"/>
              <a:gd name="T26" fmla="*/ 5031 w 5051"/>
              <a:gd name="T27" fmla="*/ 1197 h 4881"/>
              <a:gd name="T28" fmla="*/ 5040 w 5051"/>
              <a:gd name="T29" fmla="*/ 1217 h 4881"/>
              <a:gd name="T30" fmla="*/ 5048 w 5051"/>
              <a:gd name="T31" fmla="*/ 1242 h 4881"/>
              <a:gd name="T32" fmla="*/ 5051 w 5051"/>
              <a:gd name="T33" fmla="*/ 1268 h 4881"/>
              <a:gd name="T34" fmla="*/ 5051 w 5051"/>
              <a:gd name="T35" fmla="*/ 1281 h 4881"/>
              <a:gd name="T36" fmla="*/ 5048 w 5051"/>
              <a:gd name="T37" fmla="*/ 1307 h 4881"/>
              <a:gd name="T38" fmla="*/ 5041 w 5051"/>
              <a:gd name="T39" fmla="*/ 1333 h 4881"/>
              <a:gd name="T40" fmla="*/ 5029 w 5051"/>
              <a:gd name="T41" fmla="*/ 1359 h 4881"/>
              <a:gd name="T42" fmla="*/ 5021 w 5051"/>
              <a:gd name="T43" fmla="*/ 1373 h 4881"/>
              <a:gd name="T44" fmla="*/ 2664 w 5051"/>
              <a:gd name="T45" fmla="*/ 4808 h 4881"/>
              <a:gd name="T46" fmla="*/ 2644 w 5051"/>
              <a:gd name="T47" fmla="*/ 4831 h 4881"/>
              <a:gd name="T48" fmla="*/ 2617 w 5051"/>
              <a:gd name="T49" fmla="*/ 4853 h 4881"/>
              <a:gd name="T50" fmla="*/ 2582 w 5051"/>
              <a:gd name="T51" fmla="*/ 4870 h 4881"/>
              <a:gd name="T52" fmla="*/ 2528 w 5051"/>
              <a:gd name="T53" fmla="*/ 4881 h 4881"/>
              <a:gd name="T54" fmla="*/ 2526 w 5051"/>
              <a:gd name="T55" fmla="*/ 4881 h 4881"/>
              <a:gd name="T56" fmla="*/ 2464 w 5051"/>
              <a:gd name="T57" fmla="*/ 4868 h 4881"/>
              <a:gd name="T58" fmla="*/ 2421 w 5051"/>
              <a:gd name="T59" fmla="*/ 4844 h 4881"/>
              <a:gd name="T60" fmla="*/ 2391 w 5051"/>
              <a:gd name="T61" fmla="*/ 4814 h 4881"/>
              <a:gd name="T62" fmla="*/ 2385 w 5051"/>
              <a:gd name="T63" fmla="*/ 4807 h 4881"/>
              <a:gd name="T64" fmla="*/ 25 w 5051"/>
              <a:gd name="T65" fmla="*/ 1363 h 4881"/>
              <a:gd name="T66" fmla="*/ 12 w 5051"/>
              <a:gd name="T67" fmla="*/ 1339 h 4881"/>
              <a:gd name="T68" fmla="*/ 5 w 5051"/>
              <a:gd name="T69" fmla="*/ 1315 h 4881"/>
              <a:gd name="T70" fmla="*/ 2 w 5051"/>
              <a:gd name="T71" fmla="*/ 1291 h 4881"/>
              <a:gd name="T72" fmla="*/ 0 w 5051"/>
              <a:gd name="T73" fmla="*/ 1276 h 4881"/>
              <a:gd name="T74" fmla="*/ 2 w 5051"/>
              <a:gd name="T75" fmla="*/ 1259 h 4881"/>
              <a:gd name="T76" fmla="*/ 6 w 5051"/>
              <a:gd name="T77" fmla="*/ 1236 h 4881"/>
              <a:gd name="T78" fmla="*/ 12 w 5051"/>
              <a:gd name="T79" fmla="*/ 1212 h 4881"/>
              <a:gd name="T80" fmla="*/ 25 w 5051"/>
              <a:gd name="T81" fmla="*/ 1191 h 4881"/>
              <a:gd name="T82" fmla="*/ 37 w 5051"/>
              <a:gd name="T83" fmla="*/ 1172 h 4881"/>
              <a:gd name="T84" fmla="*/ 53 w 5051"/>
              <a:gd name="T85" fmla="*/ 1155 h 4881"/>
              <a:gd name="T86" fmla="*/ 1246 w 5051"/>
              <a:gd name="T87" fmla="*/ 45 h 4881"/>
              <a:gd name="T88" fmla="*/ 1330 w 5051"/>
              <a:gd name="T89" fmla="*/ 4 h 4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051" h="4881">
                <a:moveTo>
                  <a:pt x="3760" y="1448"/>
                </a:moveTo>
                <a:lnTo>
                  <a:pt x="3048" y="3647"/>
                </a:lnTo>
                <a:lnTo>
                  <a:pt x="4557" y="1448"/>
                </a:lnTo>
                <a:lnTo>
                  <a:pt x="3760" y="1448"/>
                </a:lnTo>
                <a:close/>
                <a:moveTo>
                  <a:pt x="1622" y="1448"/>
                </a:moveTo>
                <a:lnTo>
                  <a:pt x="2523" y="4164"/>
                </a:lnTo>
                <a:lnTo>
                  <a:pt x="3402" y="1448"/>
                </a:lnTo>
                <a:lnTo>
                  <a:pt x="1622" y="1448"/>
                </a:lnTo>
                <a:close/>
                <a:moveTo>
                  <a:pt x="494" y="1448"/>
                </a:moveTo>
                <a:lnTo>
                  <a:pt x="1984" y="3621"/>
                </a:lnTo>
                <a:lnTo>
                  <a:pt x="1263" y="1448"/>
                </a:lnTo>
                <a:lnTo>
                  <a:pt x="494" y="1448"/>
                </a:lnTo>
                <a:close/>
                <a:moveTo>
                  <a:pt x="2525" y="511"/>
                </a:moveTo>
                <a:lnTo>
                  <a:pt x="1929" y="1107"/>
                </a:lnTo>
                <a:lnTo>
                  <a:pt x="3103" y="1107"/>
                </a:lnTo>
                <a:lnTo>
                  <a:pt x="2525" y="511"/>
                </a:lnTo>
                <a:close/>
                <a:moveTo>
                  <a:pt x="2833" y="341"/>
                </a:moveTo>
                <a:lnTo>
                  <a:pt x="3579" y="1107"/>
                </a:lnTo>
                <a:lnTo>
                  <a:pt x="4421" y="1107"/>
                </a:lnTo>
                <a:lnTo>
                  <a:pt x="3526" y="341"/>
                </a:lnTo>
                <a:lnTo>
                  <a:pt x="2833" y="341"/>
                </a:lnTo>
                <a:close/>
                <a:moveTo>
                  <a:pt x="1429" y="341"/>
                </a:moveTo>
                <a:lnTo>
                  <a:pt x="604" y="1107"/>
                </a:lnTo>
                <a:lnTo>
                  <a:pt x="1447" y="1107"/>
                </a:lnTo>
                <a:lnTo>
                  <a:pt x="2213" y="341"/>
                </a:lnTo>
                <a:lnTo>
                  <a:pt x="1429" y="341"/>
                </a:lnTo>
                <a:close/>
                <a:moveTo>
                  <a:pt x="1362" y="0"/>
                </a:moveTo>
                <a:lnTo>
                  <a:pt x="3590" y="0"/>
                </a:lnTo>
                <a:lnTo>
                  <a:pt x="3619" y="2"/>
                </a:lnTo>
                <a:lnTo>
                  <a:pt x="3648" y="11"/>
                </a:lnTo>
                <a:lnTo>
                  <a:pt x="3676" y="24"/>
                </a:lnTo>
                <a:lnTo>
                  <a:pt x="3701" y="41"/>
                </a:lnTo>
                <a:lnTo>
                  <a:pt x="4992" y="1147"/>
                </a:lnTo>
                <a:lnTo>
                  <a:pt x="4993" y="1150"/>
                </a:lnTo>
                <a:lnTo>
                  <a:pt x="4997" y="1152"/>
                </a:lnTo>
                <a:lnTo>
                  <a:pt x="5001" y="1158"/>
                </a:lnTo>
                <a:lnTo>
                  <a:pt x="5007" y="1163"/>
                </a:lnTo>
                <a:lnTo>
                  <a:pt x="5012" y="1171"/>
                </a:lnTo>
                <a:lnTo>
                  <a:pt x="5018" y="1177"/>
                </a:lnTo>
                <a:lnTo>
                  <a:pt x="5021" y="1183"/>
                </a:lnTo>
                <a:lnTo>
                  <a:pt x="5026" y="1189"/>
                </a:lnTo>
                <a:lnTo>
                  <a:pt x="5031" y="1197"/>
                </a:lnTo>
                <a:lnTo>
                  <a:pt x="5034" y="1205"/>
                </a:lnTo>
                <a:lnTo>
                  <a:pt x="5037" y="1211"/>
                </a:lnTo>
                <a:lnTo>
                  <a:pt x="5040" y="1217"/>
                </a:lnTo>
                <a:lnTo>
                  <a:pt x="5043" y="1226"/>
                </a:lnTo>
                <a:lnTo>
                  <a:pt x="5045" y="1234"/>
                </a:lnTo>
                <a:lnTo>
                  <a:pt x="5048" y="1242"/>
                </a:lnTo>
                <a:lnTo>
                  <a:pt x="5048" y="1248"/>
                </a:lnTo>
                <a:lnTo>
                  <a:pt x="5049" y="1259"/>
                </a:lnTo>
                <a:lnTo>
                  <a:pt x="5051" y="1268"/>
                </a:lnTo>
                <a:lnTo>
                  <a:pt x="5051" y="1273"/>
                </a:lnTo>
                <a:lnTo>
                  <a:pt x="5051" y="1277"/>
                </a:lnTo>
                <a:lnTo>
                  <a:pt x="5051" y="1281"/>
                </a:lnTo>
                <a:lnTo>
                  <a:pt x="5051" y="1291"/>
                </a:lnTo>
                <a:lnTo>
                  <a:pt x="5049" y="1302"/>
                </a:lnTo>
                <a:lnTo>
                  <a:pt x="5048" y="1307"/>
                </a:lnTo>
                <a:lnTo>
                  <a:pt x="5048" y="1313"/>
                </a:lnTo>
                <a:lnTo>
                  <a:pt x="5045" y="1324"/>
                </a:lnTo>
                <a:lnTo>
                  <a:pt x="5041" y="1333"/>
                </a:lnTo>
                <a:lnTo>
                  <a:pt x="5037" y="1344"/>
                </a:lnTo>
                <a:lnTo>
                  <a:pt x="5034" y="1352"/>
                </a:lnTo>
                <a:lnTo>
                  <a:pt x="5029" y="1359"/>
                </a:lnTo>
                <a:lnTo>
                  <a:pt x="5024" y="1367"/>
                </a:lnTo>
                <a:lnTo>
                  <a:pt x="5021" y="1373"/>
                </a:lnTo>
                <a:lnTo>
                  <a:pt x="5021" y="1373"/>
                </a:lnTo>
                <a:lnTo>
                  <a:pt x="2665" y="4807"/>
                </a:lnTo>
                <a:lnTo>
                  <a:pt x="2665" y="4808"/>
                </a:lnTo>
                <a:lnTo>
                  <a:pt x="2664" y="4808"/>
                </a:lnTo>
                <a:lnTo>
                  <a:pt x="2661" y="4813"/>
                </a:lnTo>
                <a:lnTo>
                  <a:pt x="2656" y="4817"/>
                </a:lnTo>
                <a:lnTo>
                  <a:pt x="2644" y="4831"/>
                </a:lnTo>
                <a:lnTo>
                  <a:pt x="2631" y="4844"/>
                </a:lnTo>
                <a:lnTo>
                  <a:pt x="2625" y="4848"/>
                </a:lnTo>
                <a:lnTo>
                  <a:pt x="2617" y="4853"/>
                </a:lnTo>
                <a:lnTo>
                  <a:pt x="2604" y="4861"/>
                </a:lnTo>
                <a:lnTo>
                  <a:pt x="2588" y="4868"/>
                </a:lnTo>
                <a:lnTo>
                  <a:pt x="2582" y="4870"/>
                </a:lnTo>
                <a:lnTo>
                  <a:pt x="2574" y="4873"/>
                </a:lnTo>
                <a:lnTo>
                  <a:pt x="2551" y="4878"/>
                </a:lnTo>
                <a:lnTo>
                  <a:pt x="2528" y="4881"/>
                </a:lnTo>
                <a:lnTo>
                  <a:pt x="2528" y="4881"/>
                </a:lnTo>
                <a:lnTo>
                  <a:pt x="2526" y="4881"/>
                </a:lnTo>
                <a:lnTo>
                  <a:pt x="2526" y="4881"/>
                </a:lnTo>
                <a:lnTo>
                  <a:pt x="2501" y="4879"/>
                </a:lnTo>
                <a:lnTo>
                  <a:pt x="2478" y="4873"/>
                </a:lnTo>
                <a:lnTo>
                  <a:pt x="2464" y="4868"/>
                </a:lnTo>
                <a:lnTo>
                  <a:pt x="2433" y="4853"/>
                </a:lnTo>
                <a:lnTo>
                  <a:pt x="2427" y="4848"/>
                </a:lnTo>
                <a:lnTo>
                  <a:pt x="2421" y="4844"/>
                </a:lnTo>
                <a:lnTo>
                  <a:pt x="2407" y="4831"/>
                </a:lnTo>
                <a:lnTo>
                  <a:pt x="2395" y="4819"/>
                </a:lnTo>
                <a:lnTo>
                  <a:pt x="2391" y="4814"/>
                </a:lnTo>
                <a:lnTo>
                  <a:pt x="2387" y="4810"/>
                </a:lnTo>
                <a:lnTo>
                  <a:pt x="2387" y="4808"/>
                </a:lnTo>
                <a:lnTo>
                  <a:pt x="2385" y="4807"/>
                </a:lnTo>
                <a:lnTo>
                  <a:pt x="29" y="1373"/>
                </a:lnTo>
                <a:lnTo>
                  <a:pt x="29" y="1373"/>
                </a:lnTo>
                <a:lnTo>
                  <a:pt x="25" y="1363"/>
                </a:lnTo>
                <a:lnTo>
                  <a:pt x="19" y="1353"/>
                </a:lnTo>
                <a:lnTo>
                  <a:pt x="14" y="1346"/>
                </a:lnTo>
                <a:lnTo>
                  <a:pt x="12" y="1339"/>
                </a:lnTo>
                <a:lnTo>
                  <a:pt x="11" y="1333"/>
                </a:lnTo>
                <a:lnTo>
                  <a:pt x="8" y="1324"/>
                </a:lnTo>
                <a:lnTo>
                  <a:pt x="5" y="1315"/>
                </a:lnTo>
                <a:lnTo>
                  <a:pt x="3" y="1308"/>
                </a:lnTo>
                <a:lnTo>
                  <a:pt x="3" y="1302"/>
                </a:lnTo>
                <a:lnTo>
                  <a:pt x="2" y="1291"/>
                </a:lnTo>
                <a:lnTo>
                  <a:pt x="0" y="1282"/>
                </a:lnTo>
                <a:lnTo>
                  <a:pt x="0" y="1279"/>
                </a:lnTo>
                <a:lnTo>
                  <a:pt x="0" y="1276"/>
                </a:lnTo>
                <a:lnTo>
                  <a:pt x="0" y="1273"/>
                </a:lnTo>
                <a:lnTo>
                  <a:pt x="2" y="1270"/>
                </a:lnTo>
                <a:lnTo>
                  <a:pt x="2" y="1259"/>
                </a:lnTo>
                <a:lnTo>
                  <a:pt x="3" y="1250"/>
                </a:lnTo>
                <a:lnTo>
                  <a:pt x="3" y="1243"/>
                </a:lnTo>
                <a:lnTo>
                  <a:pt x="6" y="1236"/>
                </a:lnTo>
                <a:lnTo>
                  <a:pt x="8" y="1228"/>
                </a:lnTo>
                <a:lnTo>
                  <a:pt x="11" y="1219"/>
                </a:lnTo>
                <a:lnTo>
                  <a:pt x="12" y="1212"/>
                </a:lnTo>
                <a:lnTo>
                  <a:pt x="15" y="1206"/>
                </a:lnTo>
                <a:lnTo>
                  <a:pt x="20" y="1198"/>
                </a:lnTo>
                <a:lnTo>
                  <a:pt x="25" y="1191"/>
                </a:lnTo>
                <a:lnTo>
                  <a:pt x="28" y="1185"/>
                </a:lnTo>
                <a:lnTo>
                  <a:pt x="31" y="1178"/>
                </a:lnTo>
                <a:lnTo>
                  <a:pt x="37" y="1172"/>
                </a:lnTo>
                <a:lnTo>
                  <a:pt x="43" y="1164"/>
                </a:lnTo>
                <a:lnTo>
                  <a:pt x="48" y="1160"/>
                </a:lnTo>
                <a:lnTo>
                  <a:pt x="53" y="1155"/>
                </a:lnTo>
                <a:lnTo>
                  <a:pt x="53" y="1154"/>
                </a:lnTo>
                <a:lnTo>
                  <a:pt x="54" y="1152"/>
                </a:lnTo>
                <a:lnTo>
                  <a:pt x="1246" y="45"/>
                </a:lnTo>
                <a:lnTo>
                  <a:pt x="1272" y="27"/>
                </a:lnTo>
                <a:lnTo>
                  <a:pt x="1300" y="11"/>
                </a:lnTo>
                <a:lnTo>
                  <a:pt x="1330" y="4"/>
                </a:lnTo>
                <a:lnTo>
                  <a:pt x="136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Freeform 27"/>
          <p:cNvSpPr>
            <a:spLocks noEditPoints="1"/>
          </p:cNvSpPr>
          <p:nvPr/>
        </p:nvSpPr>
        <p:spPr bwMode="auto">
          <a:xfrm>
            <a:off x="7432875" y="793646"/>
            <a:ext cx="322518" cy="261642"/>
          </a:xfrm>
          <a:custGeom>
            <a:avLst/>
            <a:gdLst>
              <a:gd name="T0" fmla="*/ 5158 w 6506"/>
              <a:gd name="T1" fmla="*/ 1032 h 5279"/>
              <a:gd name="T2" fmla="*/ 5072 w 6506"/>
              <a:gd name="T3" fmla="*/ 1484 h 5279"/>
              <a:gd name="T4" fmla="*/ 4929 w 6506"/>
              <a:gd name="T5" fmla="*/ 1943 h 5279"/>
              <a:gd name="T6" fmla="*/ 4751 w 6506"/>
              <a:gd name="T7" fmla="*/ 2325 h 5279"/>
              <a:gd name="T8" fmla="*/ 5070 w 6506"/>
              <a:gd name="T9" fmla="*/ 2278 h 5279"/>
              <a:gd name="T10" fmla="*/ 5347 w 6506"/>
              <a:gd name="T11" fmla="*/ 2158 h 5279"/>
              <a:gd name="T12" fmla="*/ 5584 w 6506"/>
              <a:gd name="T13" fmla="*/ 1967 h 5279"/>
              <a:gd name="T14" fmla="*/ 5773 w 6506"/>
              <a:gd name="T15" fmla="*/ 1713 h 5279"/>
              <a:gd name="T16" fmla="*/ 5907 w 6506"/>
              <a:gd name="T17" fmla="*/ 1430 h 5279"/>
              <a:gd name="T18" fmla="*/ 5994 w 6506"/>
              <a:gd name="T19" fmla="*/ 1150 h 5279"/>
              <a:gd name="T20" fmla="*/ 6046 w 6506"/>
              <a:gd name="T21" fmla="*/ 895 h 5279"/>
              <a:gd name="T22" fmla="*/ 5189 w 6506"/>
              <a:gd name="T23" fmla="*/ 752 h 5279"/>
              <a:gd name="T24" fmla="*/ 460 w 6506"/>
              <a:gd name="T25" fmla="*/ 895 h 5279"/>
              <a:gd name="T26" fmla="*/ 512 w 6506"/>
              <a:gd name="T27" fmla="*/ 1150 h 5279"/>
              <a:gd name="T28" fmla="*/ 600 w 6506"/>
              <a:gd name="T29" fmla="*/ 1430 h 5279"/>
              <a:gd name="T30" fmla="*/ 733 w 6506"/>
              <a:gd name="T31" fmla="*/ 1713 h 5279"/>
              <a:gd name="T32" fmla="*/ 922 w 6506"/>
              <a:gd name="T33" fmla="*/ 1967 h 5279"/>
              <a:gd name="T34" fmla="*/ 1159 w 6506"/>
              <a:gd name="T35" fmla="*/ 2158 h 5279"/>
              <a:gd name="T36" fmla="*/ 1436 w 6506"/>
              <a:gd name="T37" fmla="*/ 2278 h 5279"/>
              <a:gd name="T38" fmla="*/ 1755 w 6506"/>
              <a:gd name="T39" fmla="*/ 2325 h 5279"/>
              <a:gd name="T40" fmla="*/ 1578 w 6506"/>
              <a:gd name="T41" fmla="*/ 1943 h 5279"/>
              <a:gd name="T42" fmla="*/ 1434 w 6506"/>
              <a:gd name="T43" fmla="*/ 1484 h 5279"/>
              <a:gd name="T44" fmla="*/ 1349 w 6506"/>
              <a:gd name="T45" fmla="*/ 1032 h 5279"/>
              <a:gd name="T46" fmla="*/ 440 w 6506"/>
              <a:gd name="T47" fmla="*/ 752 h 5279"/>
              <a:gd name="T48" fmla="*/ 5211 w 6506"/>
              <a:gd name="T49" fmla="*/ 2 h 5279"/>
              <a:gd name="T50" fmla="*/ 5213 w 6506"/>
              <a:gd name="T51" fmla="*/ 52 h 5279"/>
              <a:gd name="T52" fmla="*/ 5215 w 6506"/>
              <a:gd name="T53" fmla="*/ 191 h 5279"/>
              <a:gd name="T54" fmla="*/ 6506 w 6506"/>
              <a:gd name="T55" fmla="*/ 326 h 5279"/>
              <a:gd name="T56" fmla="*/ 6506 w 6506"/>
              <a:gd name="T57" fmla="*/ 579 h 5279"/>
              <a:gd name="T58" fmla="*/ 6496 w 6506"/>
              <a:gd name="T59" fmla="*/ 722 h 5279"/>
              <a:gd name="T60" fmla="*/ 6470 w 6506"/>
              <a:gd name="T61" fmla="*/ 949 h 5279"/>
              <a:gd name="T62" fmla="*/ 6413 w 6506"/>
              <a:gd name="T63" fmla="*/ 1231 h 5279"/>
              <a:gd name="T64" fmla="*/ 6319 w 6506"/>
              <a:gd name="T65" fmla="*/ 1548 h 5279"/>
              <a:gd name="T66" fmla="*/ 6172 w 6506"/>
              <a:gd name="T67" fmla="*/ 1870 h 5279"/>
              <a:gd name="T68" fmla="*/ 5966 w 6506"/>
              <a:gd name="T69" fmla="*/ 2176 h 5279"/>
              <a:gd name="T70" fmla="*/ 5689 w 6506"/>
              <a:gd name="T71" fmla="*/ 2441 h 5279"/>
              <a:gd name="T72" fmla="*/ 5355 w 6506"/>
              <a:gd name="T73" fmla="*/ 2630 h 5279"/>
              <a:gd name="T74" fmla="*/ 4972 w 6506"/>
              <a:gd name="T75" fmla="*/ 2733 h 5279"/>
              <a:gd name="T76" fmla="*/ 4594 w 6506"/>
              <a:gd name="T77" fmla="*/ 2749 h 5279"/>
              <a:gd name="T78" fmla="*/ 4299 w 6506"/>
              <a:gd name="T79" fmla="*/ 2976 h 5279"/>
              <a:gd name="T80" fmla="*/ 3984 w 6506"/>
              <a:gd name="T81" fmla="*/ 3252 h 5279"/>
              <a:gd name="T82" fmla="*/ 3640 w 6506"/>
              <a:gd name="T83" fmla="*/ 3433 h 5279"/>
              <a:gd name="T84" fmla="*/ 4580 w 6506"/>
              <a:gd name="T85" fmla="*/ 4951 h 5279"/>
              <a:gd name="T86" fmla="*/ 1616 w 6506"/>
              <a:gd name="T87" fmla="*/ 5279 h 5279"/>
              <a:gd name="T88" fmla="*/ 1926 w 6506"/>
              <a:gd name="T89" fmla="*/ 4366 h 5279"/>
              <a:gd name="T90" fmla="*/ 2747 w 6506"/>
              <a:gd name="T91" fmla="*/ 3383 h 5279"/>
              <a:gd name="T92" fmla="*/ 2412 w 6506"/>
              <a:gd name="T93" fmla="*/ 3169 h 5279"/>
              <a:gd name="T94" fmla="*/ 2108 w 6506"/>
              <a:gd name="T95" fmla="*/ 2864 h 5279"/>
              <a:gd name="T96" fmla="*/ 1813 w 6506"/>
              <a:gd name="T97" fmla="*/ 2753 h 5279"/>
              <a:gd name="T98" fmla="*/ 1400 w 6506"/>
              <a:gd name="T99" fmla="*/ 2709 h 5279"/>
              <a:gd name="T100" fmla="*/ 1034 w 6506"/>
              <a:gd name="T101" fmla="*/ 2576 h 5279"/>
              <a:gd name="T102" fmla="*/ 715 w 6506"/>
              <a:gd name="T103" fmla="*/ 2359 h 5279"/>
              <a:gd name="T104" fmla="*/ 464 w 6506"/>
              <a:gd name="T105" fmla="*/ 2077 h 5279"/>
              <a:gd name="T106" fmla="*/ 279 w 6506"/>
              <a:gd name="T107" fmla="*/ 1762 h 5279"/>
              <a:gd name="T108" fmla="*/ 151 w 6506"/>
              <a:gd name="T109" fmla="*/ 1440 h 5279"/>
              <a:gd name="T110" fmla="*/ 70 w 6506"/>
              <a:gd name="T111" fmla="*/ 1132 h 5279"/>
              <a:gd name="T112" fmla="*/ 24 w 6506"/>
              <a:gd name="T113" fmla="*/ 865 h 5279"/>
              <a:gd name="T114" fmla="*/ 4 w 6506"/>
              <a:gd name="T115" fmla="*/ 664 h 5279"/>
              <a:gd name="T116" fmla="*/ 0 w 6506"/>
              <a:gd name="T117" fmla="*/ 553 h 5279"/>
              <a:gd name="T118" fmla="*/ 1291 w 6506"/>
              <a:gd name="T119" fmla="*/ 326 h 5279"/>
              <a:gd name="T120" fmla="*/ 1291 w 6506"/>
              <a:gd name="T121" fmla="*/ 135 h 5279"/>
              <a:gd name="T122" fmla="*/ 1293 w 6506"/>
              <a:gd name="T123" fmla="*/ 24 h 5279"/>
              <a:gd name="T124" fmla="*/ 3243 w 6506"/>
              <a:gd name="T125" fmla="*/ 0 h 5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06" h="5279">
                <a:moveTo>
                  <a:pt x="5189" y="752"/>
                </a:moveTo>
                <a:lnTo>
                  <a:pt x="5176" y="889"/>
                </a:lnTo>
                <a:lnTo>
                  <a:pt x="5158" y="1032"/>
                </a:lnTo>
                <a:lnTo>
                  <a:pt x="5136" y="1180"/>
                </a:lnTo>
                <a:lnTo>
                  <a:pt x="5106" y="1331"/>
                </a:lnTo>
                <a:lnTo>
                  <a:pt x="5072" y="1484"/>
                </a:lnTo>
                <a:lnTo>
                  <a:pt x="5032" y="1639"/>
                </a:lnTo>
                <a:lnTo>
                  <a:pt x="4984" y="1792"/>
                </a:lnTo>
                <a:lnTo>
                  <a:pt x="4929" y="1943"/>
                </a:lnTo>
                <a:lnTo>
                  <a:pt x="4867" y="2093"/>
                </a:lnTo>
                <a:lnTo>
                  <a:pt x="4809" y="2210"/>
                </a:lnTo>
                <a:lnTo>
                  <a:pt x="4751" y="2325"/>
                </a:lnTo>
                <a:lnTo>
                  <a:pt x="4861" y="2317"/>
                </a:lnTo>
                <a:lnTo>
                  <a:pt x="4968" y="2301"/>
                </a:lnTo>
                <a:lnTo>
                  <a:pt x="5070" y="2278"/>
                </a:lnTo>
                <a:lnTo>
                  <a:pt x="5166" y="2246"/>
                </a:lnTo>
                <a:lnTo>
                  <a:pt x="5259" y="2206"/>
                </a:lnTo>
                <a:lnTo>
                  <a:pt x="5347" y="2158"/>
                </a:lnTo>
                <a:lnTo>
                  <a:pt x="5429" y="2105"/>
                </a:lnTo>
                <a:lnTo>
                  <a:pt x="5506" y="2041"/>
                </a:lnTo>
                <a:lnTo>
                  <a:pt x="5584" y="1967"/>
                </a:lnTo>
                <a:lnTo>
                  <a:pt x="5654" y="1886"/>
                </a:lnTo>
                <a:lnTo>
                  <a:pt x="5717" y="1802"/>
                </a:lnTo>
                <a:lnTo>
                  <a:pt x="5773" y="1713"/>
                </a:lnTo>
                <a:lnTo>
                  <a:pt x="5823" y="1619"/>
                </a:lnTo>
                <a:lnTo>
                  <a:pt x="5869" y="1526"/>
                </a:lnTo>
                <a:lnTo>
                  <a:pt x="5907" y="1430"/>
                </a:lnTo>
                <a:lnTo>
                  <a:pt x="5941" y="1337"/>
                </a:lnTo>
                <a:lnTo>
                  <a:pt x="5970" y="1241"/>
                </a:lnTo>
                <a:lnTo>
                  <a:pt x="5994" y="1150"/>
                </a:lnTo>
                <a:lnTo>
                  <a:pt x="6016" y="1060"/>
                </a:lnTo>
                <a:lnTo>
                  <a:pt x="6032" y="975"/>
                </a:lnTo>
                <a:lnTo>
                  <a:pt x="6046" y="895"/>
                </a:lnTo>
                <a:lnTo>
                  <a:pt x="6058" y="820"/>
                </a:lnTo>
                <a:lnTo>
                  <a:pt x="6066" y="752"/>
                </a:lnTo>
                <a:lnTo>
                  <a:pt x="5189" y="752"/>
                </a:lnTo>
                <a:close/>
                <a:moveTo>
                  <a:pt x="440" y="752"/>
                </a:moveTo>
                <a:lnTo>
                  <a:pt x="448" y="820"/>
                </a:lnTo>
                <a:lnTo>
                  <a:pt x="460" y="895"/>
                </a:lnTo>
                <a:lnTo>
                  <a:pt x="474" y="975"/>
                </a:lnTo>
                <a:lnTo>
                  <a:pt x="490" y="1060"/>
                </a:lnTo>
                <a:lnTo>
                  <a:pt x="512" y="1150"/>
                </a:lnTo>
                <a:lnTo>
                  <a:pt x="536" y="1241"/>
                </a:lnTo>
                <a:lnTo>
                  <a:pt x="566" y="1337"/>
                </a:lnTo>
                <a:lnTo>
                  <a:pt x="600" y="1430"/>
                </a:lnTo>
                <a:lnTo>
                  <a:pt x="639" y="1526"/>
                </a:lnTo>
                <a:lnTo>
                  <a:pt x="683" y="1619"/>
                </a:lnTo>
                <a:lnTo>
                  <a:pt x="733" y="1713"/>
                </a:lnTo>
                <a:lnTo>
                  <a:pt x="789" y="1802"/>
                </a:lnTo>
                <a:lnTo>
                  <a:pt x="853" y="1886"/>
                </a:lnTo>
                <a:lnTo>
                  <a:pt x="922" y="1967"/>
                </a:lnTo>
                <a:lnTo>
                  <a:pt x="1000" y="2041"/>
                </a:lnTo>
                <a:lnTo>
                  <a:pt x="1078" y="2105"/>
                </a:lnTo>
                <a:lnTo>
                  <a:pt x="1159" y="2158"/>
                </a:lnTo>
                <a:lnTo>
                  <a:pt x="1247" y="2206"/>
                </a:lnTo>
                <a:lnTo>
                  <a:pt x="1341" y="2246"/>
                </a:lnTo>
                <a:lnTo>
                  <a:pt x="1436" y="2278"/>
                </a:lnTo>
                <a:lnTo>
                  <a:pt x="1538" y="2301"/>
                </a:lnTo>
                <a:lnTo>
                  <a:pt x="1645" y="2317"/>
                </a:lnTo>
                <a:lnTo>
                  <a:pt x="1755" y="2325"/>
                </a:lnTo>
                <a:lnTo>
                  <a:pt x="1697" y="2210"/>
                </a:lnTo>
                <a:lnTo>
                  <a:pt x="1640" y="2093"/>
                </a:lnTo>
                <a:lnTo>
                  <a:pt x="1578" y="1943"/>
                </a:lnTo>
                <a:lnTo>
                  <a:pt x="1522" y="1792"/>
                </a:lnTo>
                <a:lnTo>
                  <a:pt x="1474" y="1639"/>
                </a:lnTo>
                <a:lnTo>
                  <a:pt x="1434" y="1484"/>
                </a:lnTo>
                <a:lnTo>
                  <a:pt x="1400" y="1331"/>
                </a:lnTo>
                <a:lnTo>
                  <a:pt x="1373" y="1180"/>
                </a:lnTo>
                <a:lnTo>
                  <a:pt x="1349" y="1032"/>
                </a:lnTo>
                <a:lnTo>
                  <a:pt x="1331" y="889"/>
                </a:lnTo>
                <a:lnTo>
                  <a:pt x="1317" y="752"/>
                </a:lnTo>
                <a:lnTo>
                  <a:pt x="440" y="752"/>
                </a:lnTo>
                <a:close/>
                <a:moveTo>
                  <a:pt x="3243" y="0"/>
                </a:moveTo>
                <a:lnTo>
                  <a:pt x="3263" y="0"/>
                </a:lnTo>
                <a:lnTo>
                  <a:pt x="5211" y="2"/>
                </a:lnTo>
                <a:lnTo>
                  <a:pt x="5211" y="8"/>
                </a:lnTo>
                <a:lnTo>
                  <a:pt x="5213" y="24"/>
                </a:lnTo>
                <a:lnTo>
                  <a:pt x="5213" y="52"/>
                </a:lnTo>
                <a:lnTo>
                  <a:pt x="5215" y="90"/>
                </a:lnTo>
                <a:lnTo>
                  <a:pt x="5215" y="135"/>
                </a:lnTo>
                <a:lnTo>
                  <a:pt x="5215" y="191"/>
                </a:lnTo>
                <a:lnTo>
                  <a:pt x="5215" y="255"/>
                </a:lnTo>
                <a:lnTo>
                  <a:pt x="5215" y="326"/>
                </a:lnTo>
                <a:lnTo>
                  <a:pt x="6506" y="326"/>
                </a:lnTo>
                <a:lnTo>
                  <a:pt x="6506" y="539"/>
                </a:lnTo>
                <a:lnTo>
                  <a:pt x="6506" y="553"/>
                </a:lnTo>
                <a:lnTo>
                  <a:pt x="6506" y="579"/>
                </a:lnTo>
                <a:lnTo>
                  <a:pt x="6504" y="617"/>
                </a:lnTo>
                <a:lnTo>
                  <a:pt x="6500" y="664"/>
                </a:lnTo>
                <a:lnTo>
                  <a:pt x="6496" y="722"/>
                </a:lnTo>
                <a:lnTo>
                  <a:pt x="6490" y="790"/>
                </a:lnTo>
                <a:lnTo>
                  <a:pt x="6482" y="865"/>
                </a:lnTo>
                <a:lnTo>
                  <a:pt x="6470" y="949"/>
                </a:lnTo>
                <a:lnTo>
                  <a:pt x="6454" y="1038"/>
                </a:lnTo>
                <a:lnTo>
                  <a:pt x="6437" y="1132"/>
                </a:lnTo>
                <a:lnTo>
                  <a:pt x="6413" y="1231"/>
                </a:lnTo>
                <a:lnTo>
                  <a:pt x="6387" y="1335"/>
                </a:lnTo>
                <a:lnTo>
                  <a:pt x="6355" y="1440"/>
                </a:lnTo>
                <a:lnTo>
                  <a:pt x="6319" y="1548"/>
                </a:lnTo>
                <a:lnTo>
                  <a:pt x="6275" y="1655"/>
                </a:lnTo>
                <a:lnTo>
                  <a:pt x="6227" y="1762"/>
                </a:lnTo>
                <a:lnTo>
                  <a:pt x="6172" y="1870"/>
                </a:lnTo>
                <a:lnTo>
                  <a:pt x="6112" y="1975"/>
                </a:lnTo>
                <a:lnTo>
                  <a:pt x="6042" y="2077"/>
                </a:lnTo>
                <a:lnTo>
                  <a:pt x="5966" y="2176"/>
                </a:lnTo>
                <a:lnTo>
                  <a:pt x="5883" y="2270"/>
                </a:lnTo>
                <a:lnTo>
                  <a:pt x="5791" y="2359"/>
                </a:lnTo>
                <a:lnTo>
                  <a:pt x="5689" y="2441"/>
                </a:lnTo>
                <a:lnTo>
                  <a:pt x="5584" y="2514"/>
                </a:lnTo>
                <a:lnTo>
                  <a:pt x="5470" y="2576"/>
                </a:lnTo>
                <a:lnTo>
                  <a:pt x="5355" y="2630"/>
                </a:lnTo>
                <a:lnTo>
                  <a:pt x="5233" y="2673"/>
                </a:lnTo>
                <a:lnTo>
                  <a:pt x="5106" y="2707"/>
                </a:lnTo>
                <a:lnTo>
                  <a:pt x="4972" y="2733"/>
                </a:lnTo>
                <a:lnTo>
                  <a:pt x="4835" y="2747"/>
                </a:lnTo>
                <a:lnTo>
                  <a:pt x="4693" y="2753"/>
                </a:lnTo>
                <a:lnTo>
                  <a:pt x="4594" y="2749"/>
                </a:lnTo>
                <a:lnTo>
                  <a:pt x="4492" y="2743"/>
                </a:lnTo>
                <a:lnTo>
                  <a:pt x="4399" y="2864"/>
                </a:lnTo>
                <a:lnTo>
                  <a:pt x="4299" y="2976"/>
                </a:lnTo>
                <a:lnTo>
                  <a:pt x="4197" y="3077"/>
                </a:lnTo>
                <a:lnTo>
                  <a:pt x="4094" y="3171"/>
                </a:lnTo>
                <a:lnTo>
                  <a:pt x="3984" y="3252"/>
                </a:lnTo>
                <a:lnTo>
                  <a:pt x="3873" y="3324"/>
                </a:lnTo>
                <a:lnTo>
                  <a:pt x="3757" y="3383"/>
                </a:lnTo>
                <a:lnTo>
                  <a:pt x="3640" y="3433"/>
                </a:lnTo>
                <a:lnTo>
                  <a:pt x="3640" y="4366"/>
                </a:lnTo>
                <a:lnTo>
                  <a:pt x="4580" y="4366"/>
                </a:lnTo>
                <a:lnTo>
                  <a:pt x="4580" y="4951"/>
                </a:lnTo>
                <a:lnTo>
                  <a:pt x="4891" y="4951"/>
                </a:lnTo>
                <a:lnTo>
                  <a:pt x="4891" y="5279"/>
                </a:lnTo>
                <a:lnTo>
                  <a:pt x="1616" y="5279"/>
                </a:lnTo>
                <a:lnTo>
                  <a:pt x="1616" y="4951"/>
                </a:lnTo>
                <a:lnTo>
                  <a:pt x="1926" y="4951"/>
                </a:lnTo>
                <a:lnTo>
                  <a:pt x="1926" y="4366"/>
                </a:lnTo>
                <a:lnTo>
                  <a:pt x="2867" y="4366"/>
                </a:lnTo>
                <a:lnTo>
                  <a:pt x="2867" y="3433"/>
                </a:lnTo>
                <a:lnTo>
                  <a:pt x="2747" y="3383"/>
                </a:lnTo>
                <a:lnTo>
                  <a:pt x="2632" y="3322"/>
                </a:lnTo>
                <a:lnTo>
                  <a:pt x="2520" y="3252"/>
                </a:lnTo>
                <a:lnTo>
                  <a:pt x="2412" y="3169"/>
                </a:lnTo>
                <a:lnTo>
                  <a:pt x="2307" y="3077"/>
                </a:lnTo>
                <a:lnTo>
                  <a:pt x="2207" y="2976"/>
                </a:lnTo>
                <a:lnTo>
                  <a:pt x="2108" y="2864"/>
                </a:lnTo>
                <a:lnTo>
                  <a:pt x="2014" y="2743"/>
                </a:lnTo>
                <a:lnTo>
                  <a:pt x="1912" y="2749"/>
                </a:lnTo>
                <a:lnTo>
                  <a:pt x="1813" y="2753"/>
                </a:lnTo>
                <a:lnTo>
                  <a:pt x="1671" y="2747"/>
                </a:lnTo>
                <a:lnTo>
                  <a:pt x="1534" y="2733"/>
                </a:lnTo>
                <a:lnTo>
                  <a:pt x="1400" y="2709"/>
                </a:lnTo>
                <a:lnTo>
                  <a:pt x="1273" y="2673"/>
                </a:lnTo>
                <a:lnTo>
                  <a:pt x="1151" y="2630"/>
                </a:lnTo>
                <a:lnTo>
                  <a:pt x="1034" y="2576"/>
                </a:lnTo>
                <a:lnTo>
                  <a:pt x="922" y="2514"/>
                </a:lnTo>
                <a:lnTo>
                  <a:pt x="817" y="2441"/>
                </a:lnTo>
                <a:lnTo>
                  <a:pt x="715" y="2359"/>
                </a:lnTo>
                <a:lnTo>
                  <a:pt x="624" y="2270"/>
                </a:lnTo>
                <a:lnTo>
                  <a:pt x="540" y="2176"/>
                </a:lnTo>
                <a:lnTo>
                  <a:pt x="464" y="2077"/>
                </a:lnTo>
                <a:lnTo>
                  <a:pt x="394" y="1975"/>
                </a:lnTo>
                <a:lnTo>
                  <a:pt x="335" y="1870"/>
                </a:lnTo>
                <a:lnTo>
                  <a:pt x="279" y="1762"/>
                </a:lnTo>
                <a:lnTo>
                  <a:pt x="231" y="1655"/>
                </a:lnTo>
                <a:lnTo>
                  <a:pt x="187" y="1548"/>
                </a:lnTo>
                <a:lnTo>
                  <a:pt x="151" y="1440"/>
                </a:lnTo>
                <a:lnTo>
                  <a:pt x="120" y="1335"/>
                </a:lnTo>
                <a:lnTo>
                  <a:pt x="92" y="1231"/>
                </a:lnTo>
                <a:lnTo>
                  <a:pt x="70" y="1132"/>
                </a:lnTo>
                <a:lnTo>
                  <a:pt x="52" y="1038"/>
                </a:lnTo>
                <a:lnTo>
                  <a:pt x="36" y="949"/>
                </a:lnTo>
                <a:lnTo>
                  <a:pt x="24" y="865"/>
                </a:lnTo>
                <a:lnTo>
                  <a:pt x="16" y="790"/>
                </a:lnTo>
                <a:lnTo>
                  <a:pt x="10" y="722"/>
                </a:lnTo>
                <a:lnTo>
                  <a:pt x="4" y="664"/>
                </a:lnTo>
                <a:lnTo>
                  <a:pt x="2" y="617"/>
                </a:lnTo>
                <a:lnTo>
                  <a:pt x="0" y="579"/>
                </a:lnTo>
                <a:lnTo>
                  <a:pt x="0" y="553"/>
                </a:lnTo>
                <a:lnTo>
                  <a:pt x="0" y="539"/>
                </a:lnTo>
                <a:lnTo>
                  <a:pt x="0" y="326"/>
                </a:lnTo>
                <a:lnTo>
                  <a:pt x="1291" y="326"/>
                </a:lnTo>
                <a:lnTo>
                  <a:pt x="1291" y="255"/>
                </a:lnTo>
                <a:lnTo>
                  <a:pt x="1291" y="191"/>
                </a:lnTo>
                <a:lnTo>
                  <a:pt x="1291" y="135"/>
                </a:lnTo>
                <a:lnTo>
                  <a:pt x="1291" y="90"/>
                </a:lnTo>
                <a:lnTo>
                  <a:pt x="1293" y="52"/>
                </a:lnTo>
                <a:lnTo>
                  <a:pt x="1293" y="24"/>
                </a:lnTo>
                <a:lnTo>
                  <a:pt x="1295" y="8"/>
                </a:lnTo>
                <a:lnTo>
                  <a:pt x="1295" y="2"/>
                </a:lnTo>
                <a:lnTo>
                  <a:pt x="32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87"/>
            <a:endParaRPr lang="en-IN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7408" y="607799"/>
            <a:ext cx="267367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8987"/>
            <a:r>
              <a:rPr lang="en-IN" sz="4000" dirty="0">
                <a:solidFill>
                  <a:srgbClr val="1B3367"/>
                </a:solidFill>
                <a:latin typeface="Source Sans Pro" pitchFamily="34" charset="0"/>
                <a:ea typeface="Source Sans Pro" pitchFamily="34" charset="0"/>
              </a:rPr>
              <a:t>Accounts </a:t>
            </a:r>
          </a:p>
          <a:p>
            <a:pPr defTabSz="1218987"/>
            <a:r>
              <a:rPr lang="en-IN" sz="4000" b="1" dirty="0">
                <a:solidFill>
                  <a:srgbClr val="1B3367"/>
                </a:solidFill>
                <a:latin typeface="Source Sans Pro" pitchFamily="34" charset="0"/>
                <a:ea typeface="Source Sans Pro" pitchFamily="34" charset="0"/>
              </a:rPr>
              <a:t>Price</a:t>
            </a:r>
            <a:r>
              <a:rPr lang="en-IN" sz="4000" dirty="0">
                <a:solidFill>
                  <a:srgbClr val="1B3367"/>
                </a:solidFill>
                <a:latin typeface="Source Sans Pro" pitchFamily="34" charset="0"/>
                <a:ea typeface="Source Sans Pro" pitchFamily="34" charset="0"/>
              </a:rPr>
              <a:t> Table</a:t>
            </a:r>
            <a:endParaRPr lang="en-IN" sz="4000" dirty="0">
              <a:solidFill>
                <a:srgbClr val="1B3367"/>
              </a:solidFill>
              <a:latin typeface="Calibri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079777" y="1613048"/>
            <a:ext cx="174893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107202" y="1151459"/>
            <a:ext cx="170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/>
            <a:r>
              <a:rPr lang="en-IN" sz="2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$10/</a:t>
            </a:r>
            <a:r>
              <a:rPr lang="en-IN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month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9664" y="1686288"/>
            <a:ext cx="979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US" sz="1400" b="1" u="sng" kern="0" dirty="0">
                <a:solidFill>
                  <a:srgbClr val="FE75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Buy now.</a:t>
            </a:r>
            <a:endParaRPr lang="en-IN" sz="1400" b="1" u="sng" dirty="0">
              <a:solidFill>
                <a:srgbClr val="FE75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6716099" y="1613048"/>
            <a:ext cx="174893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755401" y="1151459"/>
            <a:ext cx="1677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/>
            <a:r>
              <a:rPr lang="en-IN" sz="2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$200</a:t>
            </a:r>
            <a:r>
              <a:rPr lang="en-IN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/month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95988" y="1686288"/>
            <a:ext cx="979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US" sz="1400" b="1" u="sng" kern="0" dirty="0">
                <a:solidFill>
                  <a:srgbClr val="FE75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Buy now.</a:t>
            </a:r>
            <a:endParaRPr lang="en-IN" sz="1400" b="1" u="sng" dirty="0">
              <a:solidFill>
                <a:srgbClr val="FE75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9364297" y="1613048"/>
            <a:ext cx="174893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372516" y="1151459"/>
            <a:ext cx="173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/>
            <a:r>
              <a:rPr lang="en-IN" sz="2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$500</a:t>
            </a:r>
            <a:r>
              <a:rPr lang="en-IN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/month</a:t>
            </a:r>
            <a:endParaRPr lang="en-IN" sz="16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773734" y="168628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/>
            <a:r>
              <a:rPr lang="en-US" sz="1400" b="1" u="sng" kern="0" dirty="0">
                <a:solidFill>
                  <a:srgbClr val="FE75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Buy now</a:t>
            </a:r>
            <a:endParaRPr lang="en-IN" sz="1400" b="1" u="sng" dirty="0">
              <a:solidFill>
                <a:srgbClr val="FE750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D8A953-9731-4ECF-AD99-4755CB285CC9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Calibri" panose="020F0502020204030204" pitchFamily="34" charset="0"/>
              </a:rPr>
              <a:t>freelancer.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22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3400EB-335E-470C-843A-A5564AAC3B23}"/>
              </a:ext>
            </a:extLst>
          </p:cNvPr>
          <p:cNvSpPr/>
          <p:nvPr/>
        </p:nvSpPr>
        <p:spPr>
          <a:xfrm>
            <a:off x="345990" y="172993"/>
            <a:ext cx="2730842" cy="6339017"/>
          </a:xfrm>
          <a:prstGeom prst="rect">
            <a:avLst/>
          </a:prstGeom>
          <a:solidFill>
            <a:srgbClr val="19B6C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279ED5-1F21-49E2-8CE4-0E8BB49C3F36}"/>
              </a:ext>
            </a:extLst>
          </p:cNvPr>
          <p:cNvCxnSpPr/>
          <p:nvPr/>
        </p:nvCxnSpPr>
        <p:spPr>
          <a:xfrm>
            <a:off x="610662" y="95147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231EF-813D-42CA-80A3-C2896DFA02A7}"/>
              </a:ext>
            </a:extLst>
          </p:cNvPr>
          <p:cNvSpPr txBox="1"/>
          <p:nvPr/>
        </p:nvSpPr>
        <p:spPr>
          <a:xfrm>
            <a:off x="1553894" y="443355"/>
            <a:ext cx="1074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My Account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90C35-597B-4E50-9565-A9F975C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49" y="5807326"/>
            <a:ext cx="704684" cy="704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16D7B7-5AFF-442F-9A7E-DE5EBA6945A4}"/>
              </a:ext>
            </a:extLst>
          </p:cNvPr>
          <p:cNvSpPr txBox="1"/>
          <p:nvPr/>
        </p:nvSpPr>
        <p:spPr>
          <a:xfrm>
            <a:off x="10392033" y="59750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71A4B"/>
                </a:solidFill>
              </a:rPr>
              <a:t>Logout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1A7D3E-0DE7-46B6-BA59-FCCD02B6E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829" y="5975002"/>
            <a:ext cx="466411" cy="36933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0B2AAD7-AE7D-4E7F-BAAA-BD114D24005A}"/>
              </a:ext>
            </a:extLst>
          </p:cNvPr>
          <p:cNvSpPr/>
          <p:nvPr/>
        </p:nvSpPr>
        <p:spPr>
          <a:xfrm>
            <a:off x="883443" y="234778"/>
            <a:ext cx="531341" cy="50662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3E1BF-7D58-42D6-8A42-C8B61FD726F0}"/>
              </a:ext>
            </a:extLst>
          </p:cNvPr>
          <p:cNvSpPr txBox="1"/>
          <p:nvPr/>
        </p:nvSpPr>
        <p:spPr>
          <a:xfrm>
            <a:off x="879554" y="2366204"/>
            <a:ext cx="132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My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BC106-D827-4139-9743-AA9436B71081}"/>
              </a:ext>
            </a:extLst>
          </p:cNvPr>
          <p:cNvSpPr txBox="1"/>
          <p:nvPr/>
        </p:nvSpPr>
        <p:spPr>
          <a:xfrm>
            <a:off x="881770" y="1290049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750D"/>
                </a:solidFill>
              </a:rPr>
              <a:t>My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FE341-0E91-4A7A-8563-BA6D834EEA53}"/>
              </a:ext>
            </a:extLst>
          </p:cNvPr>
          <p:cNvSpPr txBox="1"/>
          <p:nvPr/>
        </p:nvSpPr>
        <p:spPr>
          <a:xfrm>
            <a:off x="883442" y="34146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1995A-6099-488A-905A-DDB5131DDE79}"/>
              </a:ext>
            </a:extLst>
          </p:cNvPr>
          <p:cNvSpPr txBox="1"/>
          <p:nvPr/>
        </p:nvSpPr>
        <p:spPr>
          <a:xfrm>
            <a:off x="879554" y="4507986"/>
            <a:ext cx="115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My Rating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1F017-EA8D-4186-A9F5-0D9B5D239182}"/>
              </a:ext>
            </a:extLst>
          </p:cNvPr>
          <p:cNvCxnSpPr/>
          <p:nvPr/>
        </p:nvCxnSpPr>
        <p:spPr>
          <a:xfrm>
            <a:off x="531340" y="198120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2FB743-DB7C-4E9B-85ED-58B3BE8D5532}"/>
              </a:ext>
            </a:extLst>
          </p:cNvPr>
          <p:cNvCxnSpPr/>
          <p:nvPr/>
        </p:nvCxnSpPr>
        <p:spPr>
          <a:xfrm>
            <a:off x="531339" y="3118022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F965B7-C340-437C-9721-DE12F95E60E0}"/>
              </a:ext>
            </a:extLst>
          </p:cNvPr>
          <p:cNvCxnSpPr/>
          <p:nvPr/>
        </p:nvCxnSpPr>
        <p:spPr>
          <a:xfrm>
            <a:off x="509749" y="4155989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D8D118-9EA4-4945-9640-27D254A42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" y="4926230"/>
            <a:ext cx="2102323" cy="1401549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BAC155A-B70F-4E62-B1C8-A3D0249D5EB2}"/>
              </a:ext>
            </a:extLst>
          </p:cNvPr>
          <p:cNvSpPr/>
          <p:nvPr/>
        </p:nvSpPr>
        <p:spPr>
          <a:xfrm>
            <a:off x="4162164" y="751132"/>
            <a:ext cx="2903840" cy="3152765"/>
          </a:xfrm>
          <a:prstGeom prst="ellipse">
            <a:avLst/>
          </a:prstGeom>
          <a:solidFill>
            <a:srgbClr val="19B6C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F9094-B9DE-4B3C-82BA-D2130402861A}"/>
              </a:ext>
            </a:extLst>
          </p:cNvPr>
          <p:cNvSpPr/>
          <p:nvPr/>
        </p:nvSpPr>
        <p:spPr>
          <a:xfrm>
            <a:off x="4378409" y="1025610"/>
            <a:ext cx="2471351" cy="261963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64FC77-DFBC-49BA-A2D0-EC44FBE56ACE}"/>
              </a:ext>
            </a:extLst>
          </p:cNvPr>
          <p:cNvSpPr txBox="1"/>
          <p:nvPr/>
        </p:nvSpPr>
        <p:spPr>
          <a:xfrm>
            <a:off x="5171301" y="4449231"/>
            <a:ext cx="184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Edit profile image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2329EBB-B4B2-4253-8CCB-FEB875334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09" y="4263656"/>
            <a:ext cx="662574" cy="66257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C1B042-9802-46B2-808F-CB6EB92F704E}"/>
              </a:ext>
            </a:extLst>
          </p:cNvPr>
          <p:cNvCxnSpPr>
            <a:cxnSpLocks/>
          </p:cNvCxnSpPr>
          <p:nvPr/>
        </p:nvCxnSpPr>
        <p:spPr>
          <a:xfrm>
            <a:off x="8229600" y="247135"/>
            <a:ext cx="0" cy="636373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C66D6F-5641-4BCF-A577-0368560AEA4E}"/>
              </a:ext>
            </a:extLst>
          </p:cNvPr>
          <p:cNvSpPr txBox="1"/>
          <p:nvPr/>
        </p:nvSpPr>
        <p:spPr>
          <a:xfrm>
            <a:off x="9393197" y="108751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9B6C6"/>
                </a:solidFill>
              </a:rPr>
              <a:t>Username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D57D31-02DD-41BF-89DA-021E1A3DE0E5}"/>
              </a:ext>
            </a:extLst>
          </p:cNvPr>
          <p:cNvCxnSpPr/>
          <p:nvPr/>
        </p:nvCxnSpPr>
        <p:spPr>
          <a:xfrm>
            <a:off x="8600303" y="198120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B9F241-F2BE-42AA-9624-4EDC0A3355BE}"/>
              </a:ext>
            </a:extLst>
          </p:cNvPr>
          <p:cNvSpPr txBox="1"/>
          <p:nvPr/>
        </p:nvSpPr>
        <p:spPr>
          <a:xfrm>
            <a:off x="9393595" y="240270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9B6C6"/>
                </a:solidFill>
              </a:rPr>
              <a:t>Phone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504266-089D-4F52-B8A9-FABA9BC1AEDB}"/>
              </a:ext>
            </a:extLst>
          </p:cNvPr>
          <p:cNvCxnSpPr/>
          <p:nvPr/>
        </p:nvCxnSpPr>
        <p:spPr>
          <a:xfrm>
            <a:off x="8600303" y="3446564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D7D716-FC33-4DAC-9124-F974DFA7D00B}"/>
              </a:ext>
            </a:extLst>
          </p:cNvPr>
          <p:cNvCxnSpPr/>
          <p:nvPr/>
        </p:nvCxnSpPr>
        <p:spPr>
          <a:xfrm>
            <a:off x="8600302" y="492623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33A58-7E0E-48F3-A6A0-048BA672ACFC}"/>
              </a:ext>
            </a:extLst>
          </p:cNvPr>
          <p:cNvSpPr txBox="1"/>
          <p:nvPr/>
        </p:nvSpPr>
        <p:spPr>
          <a:xfrm>
            <a:off x="9390964" y="3850924"/>
            <a:ext cx="108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9B6C6"/>
                </a:solidFill>
              </a:rPr>
              <a:t>Last Seen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BA68EE3-9CF7-4256-83CC-DFF51E01EE23}"/>
              </a:ext>
            </a:extLst>
          </p:cNvPr>
          <p:cNvSpPr/>
          <p:nvPr/>
        </p:nvSpPr>
        <p:spPr>
          <a:xfrm>
            <a:off x="10747703" y="164755"/>
            <a:ext cx="1110252" cy="506627"/>
          </a:xfrm>
          <a:prstGeom prst="roundRect">
            <a:avLst/>
          </a:prstGeom>
          <a:solidFill>
            <a:srgbClr val="19B6C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041F42-CBBB-41BD-9188-4B27A0CCC4A4}"/>
              </a:ext>
            </a:extLst>
          </p:cNvPr>
          <p:cNvSpPr txBox="1"/>
          <p:nvPr/>
        </p:nvSpPr>
        <p:spPr>
          <a:xfrm>
            <a:off x="9524334" y="1622456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750D"/>
                </a:solidFill>
              </a:rPr>
              <a:t>Paul207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C98166-C4F7-40F5-B478-B4DB6A0454CA}"/>
              </a:ext>
            </a:extLst>
          </p:cNvPr>
          <p:cNvSpPr txBox="1"/>
          <p:nvPr/>
        </p:nvSpPr>
        <p:spPr>
          <a:xfrm>
            <a:off x="9390964" y="302362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750D"/>
                </a:solidFill>
              </a:rPr>
              <a:t>+254xxxxxxxx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F8E37-B039-4C37-9842-5FF61183E848}"/>
              </a:ext>
            </a:extLst>
          </p:cNvPr>
          <p:cNvSpPr txBox="1"/>
          <p:nvPr/>
        </p:nvSpPr>
        <p:spPr>
          <a:xfrm>
            <a:off x="9390964" y="4460488"/>
            <a:ext cx="123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00"/>
                </a:solidFill>
              </a:rPr>
              <a:t>2 Days Ago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96FA6E0-8E8F-4D48-9000-E2AFD8B742CF}"/>
              </a:ext>
            </a:extLst>
          </p:cNvPr>
          <p:cNvSpPr/>
          <p:nvPr/>
        </p:nvSpPr>
        <p:spPr>
          <a:xfrm>
            <a:off x="5380606" y="5468375"/>
            <a:ext cx="1110252" cy="506627"/>
          </a:xfrm>
          <a:prstGeom prst="roundRect">
            <a:avLst/>
          </a:prstGeom>
          <a:solidFill>
            <a:srgbClr val="0099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8A5D9-D746-4236-B8C7-45A9ABCA7B88}"/>
              </a:ext>
            </a:extLst>
          </p:cNvPr>
          <p:cNvSpPr txBox="1"/>
          <p:nvPr/>
        </p:nvSpPr>
        <p:spPr>
          <a:xfrm>
            <a:off x="10145434" y="6506342"/>
            <a:ext cx="148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Arial Narrow" panose="020B0606020202030204" pitchFamily="34" charset="0"/>
              </a:rPr>
              <a:t>Terms and conditions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D969C2-04E7-4AEF-8FB1-D7145C109905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freelancer.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4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3400EB-335E-470C-843A-A5564AAC3B23}"/>
              </a:ext>
            </a:extLst>
          </p:cNvPr>
          <p:cNvSpPr/>
          <p:nvPr/>
        </p:nvSpPr>
        <p:spPr>
          <a:xfrm>
            <a:off x="345990" y="172993"/>
            <a:ext cx="2730842" cy="6339017"/>
          </a:xfrm>
          <a:prstGeom prst="rect">
            <a:avLst/>
          </a:prstGeom>
          <a:solidFill>
            <a:srgbClr val="19B6C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279ED5-1F21-49E2-8CE4-0E8BB49C3F36}"/>
              </a:ext>
            </a:extLst>
          </p:cNvPr>
          <p:cNvCxnSpPr/>
          <p:nvPr/>
        </p:nvCxnSpPr>
        <p:spPr>
          <a:xfrm>
            <a:off x="610662" y="95147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231EF-813D-42CA-80A3-C2896DFA02A7}"/>
              </a:ext>
            </a:extLst>
          </p:cNvPr>
          <p:cNvSpPr txBox="1"/>
          <p:nvPr/>
        </p:nvSpPr>
        <p:spPr>
          <a:xfrm>
            <a:off x="1553894" y="443355"/>
            <a:ext cx="1074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Account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90C35-597B-4E50-9565-A9F975C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49" y="5807326"/>
            <a:ext cx="704684" cy="704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16D7B7-5AFF-442F-9A7E-DE5EBA6945A4}"/>
              </a:ext>
            </a:extLst>
          </p:cNvPr>
          <p:cNvSpPr txBox="1"/>
          <p:nvPr/>
        </p:nvSpPr>
        <p:spPr>
          <a:xfrm>
            <a:off x="10392033" y="59750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1A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1A7D3E-0DE7-46B6-BA59-FCCD02B6E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829" y="5975002"/>
            <a:ext cx="466411" cy="36933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0B2AAD7-AE7D-4E7F-BAAA-BD114D24005A}"/>
              </a:ext>
            </a:extLst>
          </p:cNvPr>
          <p:cNvSpPr/>
          <p:nvPr/>
        </p:nvSpPr>
        <p:spPr>
          <a:xfrm>
            <a:off x="883443" y="234778"/>
            <a:ext cx="531341" cy="50662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3E1BF-7D58-42D6-8A42-C8B61FD726F0}"/>
              </a:ext>
            </a:extLst>
          </p:cNvPr>
          <p:cNvSpPr txBox="1"/>
          <p:nvPr/>
        </p:nvSpPr>
        <p:spPr>
          <a:xfrm>
            <a:off x="879554" y="2366204"/>
            <a:ext cx="132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750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BC106-D827-4139-9743-AA9436B71081}"/>
              </a:ext>
            </a:extLst>
          </p:cNvPr>
          <p:cNvSpPr txBox="1"/>
          <p:nvPr/>
        </p:nvSpPr>
        <p:spPr>
          <a:xfrm>
            <a:off x="881770" y="1290049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FE341-0E91-4A7A-8563-BA6D834EEA53}"/>
              </a:ext>
            </a:extLst>
          </p:cNvPr>
          <p:cNvSpPr txBox="1"/>
          <p:nvPr/>
        </p:nvSpPr>
        <p:spPr>
          <a:xfrm>
            <a:off x="883442" y="34146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1995A-6099-488A-905A-DDB5131DDE79}"/>
              </a:ext>
            </a:extLst>
          </p:cNvPr>
          <p:cNvSpPr txBox="1"/>
          <p:nvPr/>
        </p:nvSpPr>
        <p:spPr>
          <a:xfrm>
            <a:off x="879554" y="4507986"/>
            <a:ext cx="115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Rating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1F017-EA8D-4186-A9F5-0D9B5D239182}"/>
              </a:ext>
            </a:extLst>
          </p:cNvPr>
          <p:cNvCxnSpPr/>
          <p:nvPr/>
        </p:nvCxnSpPr>
        <p:spPr>
          <a:xfrm>
            <a:off x="531340" y="198120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2FB743-DB7C-4E9B-85ED-58B3BE8D5532}"/>
              </a:ext>
            </a:extLst>
          </p:cNvPr>
          <p:cNvCxnSpPr/>
          <p:nvPr/>
        </p:nvCxnSpPr>
        <p:spPr>
          <a:xfrm>
            <a:off x="531339" y="3118022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F965B7-C340-437C-9721-DE12F95E60E0}"/>
              </a:ext>
            </a:extLst>
          </p:cNvPr>
          <p:cNvCxnSpPr/>
          <p:nvPr/>
        </p:nvCxnSpPr>
        <p:spPr>
          <a:xfrm>
            <a:off x="509749" y="4155989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D8D118-9EA4-4945-9640-27D254A42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" y="4926230"/>
            <a:ext cx="2102323" cy="140154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C1B042-9802-46B2-808F-CB6EB92F704E}"/>
              </a:ext>
            </a:extLst>
          </p:cNvPr>
          <p:cNvCxnSpPr>
            <a:cxnSpLocks/>
          </p:cNvCxnSpPr>
          <p:nvPr/>
        </p:nvCxnSpPr>
        <p:spPr>
          <a:xfrm>
            <a:off x="8229600" y="247135"/>
            <a:ext cx="0" cy="636373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C66D6F-5641-4BCF-A577-0368560AEA4E}"/>
              </a:ext>
            </a:extLst>
          </p:cNvPr>
          <p:cNvSpPr txBox="1"/>
          <p:nvPr/>
        </p:nvSpPr>
        <p:spPr>
          <a:xfrm>
            <a:off x="9393197" y="1087510"/>
            <a:ext cx="157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Package Name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9B6C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D57D31-02DD-41BF-89DA-021E1A3DE0E5}"/>
              </a:ext>
            </a:extLst>
          </p:cNvPr>
          <p:cNvCxnSpPr/>
          <p:nvPr/>
        </p:nvCxnSpPr>
        <p:spPr>
          <a:xfrm>
            <a:off x="8600303" y="198120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B9F241-F2BE-42AA-9624-4EDC0A3355BE}"/>
              </a:ext>
            </a:extLst>
          </p:cNvPr>
          <p:cNvSpPr txBox="1"/>
          <p:nvPr/>
        </p:nvSpPr>
        <p:spPr>
          <a:xfrm>
            <a:off x="9393595" y="2402706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Duration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9B6C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504266-089D-4F52-B8A9-FABA9BC1AEDB}"/>
              </a:ext>
            </a:extLst>
          </p:cNvPr>
          <p:cNvCxnSpPr/>
          <p:nvPr/>
        </p:nvCxnSpPr>
        <p:spPr>
          <a:xfrm>
            <a:off x="8600303" y="3446564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D7D716-FC33-4DAC-9124-F974DFA7D00B}"/>
              </a:ext>
            </a:extLst>
          </p:cNvPr>
          <p:cNvCxnSpPr/>
          <p:nvPr/>
        </p:nvCxnSpPr>
        <p:spPr>
          <a:xfrm>
            <a:off x="8600302" y="492623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33A58-7E0E-48F3-A6A0-048BA672ACFC}"/>
              </a:ext>
            </a:extLst>
          </p:cNvPr>
          <p:cNvSpPr txBox="1"/>
          <p:nvPr/>
        </p:nvSpPr>
        <p:spPr>
          <a:xfrm>
            <a:off x="9390964" y="3850924"/>
            <a:ext cx="149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Points Earned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9B6C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BA68EE3-9CF7-4256-83CC-DFF51E01EE23}"/>
              </a:ext>
            </a:extLst>
          </p:cNvPr>
          <p:cNvSpPr/>
          <p:nvPr/>
        </p:nvSpPr>
        <p:spPr>
          <a:xfrm>
            <a:off x="10747703" y="164755"/>
            <a:ext cx="1110252" cy="506627"/>
          </a:xfrm>
          <a:prstGeom prst="roundRect">
            <a:avLst/>
          </a:prstGeom>
          <a:solidFill>
            <a:srgbClr val="19B6C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041F42-CBBB-41BD-9188-4B27A0CCC4A4}"/>
              </a:ext>
            </a:extLst>
          </p:cNvPr>
          <p:cNvSpPr txBox="1"/>
          <p:nvPr/>
        </p:nvSpPr>
        <p:spPr>
          <a:xfrm>
            <a:off x="8998281" y="1574743"/>
            <a:ext cx="236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Ml1 Intro to Marketing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C98166-C4F7-40F5-B478-B4DB6A0454CA}"/>
              </a:ext>
            </a:extLst>
          </p:cNvPr>
          <p:cNvSpPr txBox="1"/>
          <p:nvPr/>
        </p:nvSpPr>
        <p:spPr>
          <a:xfrm>
            <a:off x="9494090" y="3012270"/>
            <a:ext cx="103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36 Hours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F8E37-B039-4C37-9842-5FF61183E848}"/>
              </a:ext>
            </a:extLst>
          </p:cNvPr>
          <p:cNvSpPr txBox="1"/>
          <p:nvPr/>
        </p:nvSpPr>
        <p:spPr>
          <a:xfrm>
            <a:off x="9743549" y="449193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569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8A5D9-D746-4236-B8C7-45A9ABCA7B88}"/>
              </a:ext>
            </a:extLst>
          </p:cNvPr>
          <p:cNvSpPr txBox="1"/>
          <p:nvPr/>
        </p:nvSpPr>
        <p:spPr>
          <a:xfrm>
            <a:off x="10145434" y="6506342"/>
            <a:ext cx="148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Terms and conditions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D969C2-04E7-4AEF-8FB1-D7145C109905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freelancer.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6E02C-E0E6-4360-9AC6-A7A90B0EB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3405" y="293653"/>
            <a:ext cx="1557650" cy="1698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5978E-0313-4D60-8A8D-2B912E8F4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956" y="282950"/>
            <a:ext cx="1557650" cy="1698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ECAE3-3054-4F41-B4FB-3AB4BE23BD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7058" y="2597439"/>
            <a:ext cx="1557650" cy="1698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5952E-446E-4C32-B410-C41B4CCF6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956" y="2550870"/>
            <a:ext cx="1557650" cy="16982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E4F76E-CB8D-46FF-A5B6-84FE7BB76FE8}"/>
              </a:ext>
            </a:extLst>
          </p:cNvPr>
          <p:cNvSpPr/>
          <p:nvPr/>
        </p:nvSpPr>
        <p:spPr>
          <a:xfrm>
            <a:off x="4882926" y="4890466"/>
            <a:ext cx="1657144" cy="458872"/>
          </a:xfrm>
          <a:prstGeom prst="roundRect">
            <a:avLst/>
          </a:prstGeom>
          <a:solidFill>
            <a:srgbClr val="FE750D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More…</a:t>
            </a:r>
          </a:p>
        </p:txBody>
      </p:sp>
    </p:spTree>
    <p:extLst>
      <p:ext uri="{BB962C8B-B14F-4D97-AF65-F5344CB8AC3E}">
        <p14:creationId xmlns:p14="http://schemas.microsoft.com/office/powerpoint/2010/main" val="3030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3400EB-335E-470C-843A-A5564AAC3B23}"/>
              </a:ext>
            </a:extLst>
          </p:cNvPr>
          <p:cNvSpPr/>
          <p:nvPr/>
        </p:nvSpPr>
        <p:spPr>
          <a:xfrm>
            <a:off x="345990" y="172993"/>
            <a:ext cx="2730842" cy="6339017"/>
          </a:xfrm>
          <a:prstGeom prst="rect">
            <a:avLst/>
          </a:prstGeom>
          <a:solidFill>
            <a:srgbClr val="19B6C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279ED5-1F21-49E2-8CE4-0E8BB49C3F36}"/>
              </a:ext>
            </a:extLst>
          </p:cNvPr>
          <p:cNvCxnSpPr/>
          <p:nvPr/>
        </p:nvCxnSpPr>
        <p:spPr>
          <a:xfrm>
            <a:off x="610662" y="95147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231EF-813D-42CA-80A3-C2896DFA02A7}"/>
              </a:ext>
            </a:extLst>
          </p:cNvPr>
          <p:cNvSpPr txBox="1"/>
          <p:nvPr/>
        </p:nvSpPr>
        <p:spPr>
          <a:xfrm>
            <a:off x="1553894" y="443355"/>
            <a:ext cx="1074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Account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90C35-597B-4E50-9565-A9F975C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49" y="5807326"/>
            <a:ext cx="704684" cy="704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16D7B7-5AFF-442F-9A7E-DE5EBA6945A4}"/>
              </a:ext>
            </a:extLst>
          </p:cNvPr>
          <p:cNvSpPr txBox="1"/>
          <p:nvPr/>
        </p:nvSpPr>
        <p:spPr>
          <a:xfrm>
            <a:off x="10392033" y="59750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1A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1A7D3E-0DE7-46B6-BA59-FCCD02B6E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829" y="5975002"/>
            <a:ext cx="466411" cy="36933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0B2AAD7-AE7D-4E7F-BAAA-BD114D24005A}"/>
              </a:ext>
            </a:extLst>
          </p:cNvPr>
          <p:cNvSpPr/>
          <p:nvPr/>
        </p:nvSpPr>
        <p:spPr>
          <a:xfrm>
            <a:off x="883443" y="234778"/>
            <a:ext cx="531341" cy="50662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3E1BF-7D58-42D6-8A42-C8B61FD726F0}"/>
              </a:ext>
            </a:extLst>
          </p:cNvPr>
          <p:cNvSpPr txBox="1"/>
          <p:nvPr/>
        </p:nvSpPr>
        <p:spPr>
          <a:xfrm>
            <a:off x="879554" y="2366204"/>
            <a:ext cx="132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BC106-D827-4139-9743-AA9436B71081}"/>
              </a:ext>
            </a:extLst>
          </p:cNvPr>
          <p:cNvSpPr txBox="1"/>
          <p:nvPr/>
        </p:nvSpPr>
        <p:spPr>
          <a:xfrm>
            <a:off x="881770" y="1290049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FE341-0E91-4A7A-8563-BA6D834EEA53}"/>
              </a:ext>
            </a:extLst>
          </p:cNvPr>
          <p:cNvSpPr txBox="1"/>
          <p:nvPr/>
        </p:nvSpPr>
        <p:spPr>
          <a:xfrm>
            <a:off x="883442" y="34146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750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1995A-6099-488A-905A-DDB5131DDE79}"/>
              </a:ext>
            </a:extLst>
          </p:cNvPr>
          <p:cNvSpPr txBox="1"/>
          <p:nvPr/>
        </p:nvSpPr>
        <p:spPr>
          <a:xfrm>
            <a:off x="879554" y="4507986"/>
            <a:ext cx="115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Rating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1F017-EA8D-4186-A9F5-0D9B5D239182}"/>
              </a:ext>
            </a:extLst>
          </p:cNvPr>
          <p:cNvCxnSpPr/>
          <p:nvPr/>
        </p:nvCxnSpPr>
        <p:spPr>
          <a:xfrm>
            <a:off x="531340" y="198120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2FB743-DB7C-4E9B-85ED-58B3BE8D5532}"/>
              </a:ext>
            </a:extLst>
          </p:cNvPr>
          <p:cNvCxnSpPr/>
          <p:nvPr/>
        </p:nvCxnSpPr>
        <p:spPr>
          <a:xfrm>
            <a:off x="531339" y="3118022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F965B7-C340-437C-9721-DE12F95E60E0}"/>
              </a:ext>
            </a:extLst>
          </p:cNvPr>
          <p:cNvCxnSpPr/>
          <p:nvPr/>
        </p:nvCxnSpPr>
        <p:spPr>
          <a:xfrm>
            <a:off x="509749" y="4155989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D8D118-9EA4-4945-9640-27D254A42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" y="4926230"/>
            <a:ext cx="2102323" cy="140154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C1B042-9802-46B2-808F-CB6EB92F704E}"/>
              </a:ext>
            </a:extLst>
          </p:cNvPr>
          <p:cNvCxnSpPr>
            <a:cxnSpLocks/>
          </p:cNvCxnSpPr>
          <p:nvPr/>
        </p:nvCxnSpPr>
        <p:spPr>
          <a:xfrm>
            <a:off x="8229600" y="247135"/>
            <a:ext cx="0" cy="636373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C66D6F-5641-4BCF-A577-0368560AEA4E}"/>
              </a:ext>
            </a:extLst>
          </p:cNvPr>
          <p:cNvSpPr txBox="1"/>
          <p:nvPr/>
        </p:nvSpPr>
        <p:spPr>
          <a:xfrm>
            <a:off x="9393197" y="108751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Balance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9B6C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D57D31-02DD-41BF-89DA-021E1A3DE0E5}"/>
              </a:ext>
            </a:extLst>
          </p:cNvPr>
          <p:cNvCxnSpPr/>
          <p:nvPr/>
        </p:nvCxnSpPr>
        <p:spPr>
          <a:xfrm>
            <a:off x="8600303" y="198120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B9F241-F2BE-42AA-9624-4EDC0A3355BE}"/>
              </a:ext>
            </a:extLst>
          </p:cNvPr>
          <p:cNvSpPr txBox="1"/>
          <p:nvPr/>
        </p:nvSpPr>
        <p:spPr>
          <a:xfrm>
            <a:off x="9393595" y="2402706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Pending Pays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9B6C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504266-089D-4F52-B8A9-FABA9BC1AEDB}"/>
              </a:ext>
            </a:extLst>
          </p:cNvPr>
          <p:cNvCxnSpPr/>
          <p:nvPr/>
        </p:nvCxnSpPr>
        <p:spPr>
          <a:xfrm>
            <a:off x="8600303" y="3446564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D7D716-FC33-4DAC-9124-F974DFA7D00B}"/>
              </a:ext>
            </a:extLst>
          </p:cNvPr>
          <p:cNvCxnSpPr/>
          <p:nvPr/>
        </p:nvCxnSpPr>
        <p:spPr>
          <a:xfrm>
            <a:off x="8600302" y="492623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33A58-7E0E-48F3-A6A0-048BA672ACFC}"/>
              </a:ext>
            </a:extLst>
          </p:cNvPr>
          <p:cNvSpPr txBox="1"/>
          <p:nvPr/>
        </p:nvSpPr>
        <p:spPr>
          <a:xfrm>
            <a:off x="9291739" y="3860469"/>
            <a:ext cx="170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Completed Pays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9B6C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BA68EE3-9CF7-4256-83CC-DFF51E01EE23}"/>
              </a:ext>
            </a:extLst>
          </p:cNvPr>
          <p:cNvSpPr/>
          <p:nvPr/>
        </p:nvSpPr>
        <p:spPr>
          <a:xfrm>
            <a:off x="10747703" y="164755"/>
            <a:ext cx="1110252" cy="506627"/>
          </a:xfrm>
          <a:prstGeom prst="roundRect">
            <a:avLst/>
          </a:prstGeom>
          <a:solidFill>
            <a:srgbClr val="19B6C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041F42-CBBB-41BD-9188-4B27A0CCC4A4}"/>
              </a:ext>
            </a:extLst>
          </p:cNvPr>
          <p:cNvSpPr txBox="1"/>
          <p:nvPr/>
        </p:nvSpPr>
        <p:spPr>
          <a:xfrm>
            <a:off x="9524334" y="162245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9900"/>
                </a:solidFill>
                <a:latin typeface="Calibri" panose="020F0502020204030204"/>
              </a:rPr>
              <a:t>199.04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C98166-C4F7-40F5-B478-B4DB6A0454CA}"/>
              </a:ext>
            </a:extLst>
          </p:cNvPr>
          <p:cNvSpPr txBox="1"/>
          <p:nvPr/>
        </p:nvSpPr>
        <p:spPr>
          <a:xfrm>
            <a:off x="9713120" y="3059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E71A4B"/>
                </a:solidFill>
                <a:latin typeface="Calibri" panose="020F0502020204030204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71A4B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F8E37-B039-4C37-9842-5FF61183E848}"/>
              </a:ext>
            </a:extLst>
          </p:cNvPr>
          <p:cNvSpPr txBox="1"/>
          <p:nvPr/>
        </p:nvSpPr>
        <p:spPr>
          <a:xfrm>
            <a:off x="9713120" y="45081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9900"/>
                </a:solidFill>
                <a:latin typeface="Calibri" panose="020F0502020204030204"/>
              </a:rPr>
              <a:t>67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8A5D9-D746-4236-B8C7-45A9ABCA7B88}"/>
              </a:ext>
            </a:extLst>
          </p:cNvPr>
          <p:cNvSpPr txBox="1"/>
          <p:nvPr/>
        </p:nvSpPr>
        <p:spPr>
          <a:xfrm>
            <a:off x="10145434" y="6506342"/>
            <a:ext cx="148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Terms and conditions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D969C2-04E7-4AEF-8FB1-D7145C109905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freelancer.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1AEF0-D7EC-4FDF-959D-618807CDD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203" y="1887345"/>
            <a:ext cx="3169864" cy="1979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864065-EA11-4F73-B58F-F79A3C82F1F5}"/>
              </a:ext>
            </a:extLst>
          </p:cNvPr>
          <p:cNvSpPr txBox="1"/>
          <p:nvPr/>
        </p:nvSpPr>
        <p:spPr>
          <a:xfrm>
            <a:off x="4923692" y="4220256"/>
            <a:ext cx="10967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E750D"/>
                </a:solidFill>
              </a:rPr>
              <a:t>199.04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009900"/>
                </a:solidFill>
              </a:rPr>
              <a:t>Active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7050D5-55EF-4FB6-88BD-4DCDD0EA01AC}"/>
              </a:ext>
            </a:extLst>
          </p:cNvPr>
          <p:cNvSpPr/>
          <p:nvPr/>
        </p:nvSpPr>
        <p:spPr>
          <a:xfrm>
            <a:off x="4954209" y="5204467"/>
            <a:ext cx="1186248" cy="4229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Deposit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D1B243-11F9-4D53-9546-BC92102ED64E}"/>
              </a:ext>
            </a:extLst>
          </p:cNvPr>
          <p:cNvSpPr/>
          <p:nvPr/>
        </p:nvSpPr>
        <p:spPr>
          <a:xfrm>
            <a:off x="5090133" y="976299"/>
            <a:ext cx="914400" cy="372039"/>
          </a:xfrm>
          <a:prstGeom prst="round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22769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3400EB-335E-470C-843A-A5564AAC3B23}"/>
              </a:ext>
            </a:extLst>
          </p:cNvPr>
          <p:cNvSpPr/>
          <p:nvPr/>
        </p:nvSpPr>
        <p:spPr>
          <a:xfrm>
            <a:off x="345990" y="172993"/>
            <a:ext cx="2730842" cy="6339017"/>
          </a:xfrm>
          <a:prstGeom prst="rect">
            <a:avLst/>
          </a:prstGeom>
          <a:solidFill>
            <a:srgbClr val="19B6C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279ED5-1F21-49E2-8CE4-0E8BB49C3F36}"/>
              </a:ext>
            </a:extLst>
          </p:cNvPr>
          <p:cNvCxnSpPr/>
          <p:nvPr/>
        </p:nvCxnSpPr>
        <p:spPr>
          <a:xfrm>
            <a:off x="610662" y="95147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231EF-813D-42CA-80A3-C2896DFA02A7}"/>
              </a:ext>
            </a:extLst>
          </p:cNvPr>
          <p:cNvSpPr txBox="1"/>
          <p:nvPr/>
        </p:nvSpPr>
        <p:spPr>
          <a:xfrm>
            <a:off x="1553894" y="443355"/>
            <a:ext cx="1074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Account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90C35-597B-4E50-9565-A9F975C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49" y="5807326"/>
            <a:ext cx="704684" cy="704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16D7B7-5AFF-442F-9A7E-DE5EBA6945A4}"/>
              </a:ext>
            </a:extLst>
          </p:cNvPr>
          <p:cNvSpPr txBox="1"/>
          <p:nvPr/>
        </p:nvSpPr>
        <p:spPr>
          <a:xfrm>
            <a:off x="10392033" y="59750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1A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1A7D3E-0DE7-46B6-BA59-FCCD02B6E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829" y="5975002"/>
            <a:ext cx="466411" cy="36933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0B2AAD7-AE7D-4E7F-BAAA-BD114D24005A}"/>
              </a:ext>
            </a:extLst>
          </p:cNvPr>
          <p:cNvSpPr/>
          <p:nvPr/>
        </p:nvSpPr>
        <p:spPr>
          <a:xfrm>
            <a:off x="883443" y="234778"/>
            <a:ext cx="531341" cy="50662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3E1BF-7D58-42D6-8A42-C8B61FD726F0}"/>
              </a:ext>
            </a:extLst>
          </p:cNvPr>
          <p:cNvSpPr txBox="1"/>
          <p:nvPr/>
        </p:nvSpPr>
        <p:spPr>
          <a:xfrm>
            <a:off x="879554" y="2366204"/>
            <a:ext cx="132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BC106-D827-4139-9743-AA9436B71081}"/>
              </a:ext>
            </a:extLst>
          </p:cNvPr>
          <p:cNvSpPr txBox="1"/>
          <p:nvPr/>
        </p:nvSpPr>
        <p:spPr>
          <a:xfrm>
            <a:off x="881770" y="1290049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FE341-0E91-4A7A-8563-BA6D834EEA53}"/>
              </a:ext>
            </a:extLst>
          </p:cNvPr>
          <p:cNvSpPr txBox="1"/>
          <p:nvPr/>
        </p:nvSpPr>
        <p:spPr>
          <a:xfrm>
            <a:off x="883442" y="34146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1995A-6099-488A-905A-DDB5131DDE79}"/>
              </a:ext>
            </a:extLst>
          </p:cNvPr>
          <p:cNvSpPr txBox="1"/>
          <p:nvPr/>
        </p:nvSpPr>
        <p:spPr>
          <a:xfrm>
            <a:off x="879554" y="4507986"/>
            <a:ext cx="115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Rating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1F017-EA8D-4186-A9F5-0D9B5D239182}"/>
              </a:ext>
            </a:extLst>
          </p:cNvPr>
          <p:cNvCxnSpPr/>
          <p:nvPr/>
        </p:nvCxnSpPr>
        <p:spPr>
          <a:xfrm>
            <a:off x="531340" y="198120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2FB743-DB7C-4E9B-85ED-58B3BE8D5532}"/>
              </a:ext>
            </a:extLst>
          </p:cNvPr>
          <p:cNvCxnSpPr/>
          <p:nvPr/>
        </p:nvCxnSpPr>
        <p:spPr>
          <a:xfrm>
            <a:off x="531339" y="3118022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F965B7-C340-437C-9721-DE12F95E60E0}"/>
              </a:ext>
            </a:extLst>
          </p:cNvPr>
          <p:cNvCxnSpPr/>
          <p:nvPr/>
        </p:nvCxnSpPr>
        <p:spPr>
          <a:xfrm>
            <a:off x="509749" y="4155989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D8D118-9EA4-4945-9640-27D254A42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" y="4926230"/>
            <a:ext cx="2102323" cy="140154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C1B042-9802-46B2-808F-CB6EB92F704E}"/>
              </a:ext>
            </a:extLst>
          </p:cNvPr>
          <p:cNvCxnSpPr>
            <a:cxnSpLocks/>
          </p:cNvCxnSpPr>
          <p:nvPr/>
        </p:nvCxnSpPr>
        <p:spPr>
          <a:xfrm>
            <a:off x="8229600" y="247135"/>
            <a:ext cx="0" cy="636373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C66D6F-5641-4BCF-A577-0368560AEA4E}"/>
              </a:ext>
            </a:extLst>
          </p:cNvPr>
          <p:cNvSpPr txBox="1"/>
          <p:nvPr/>
        </p:nvSpPr>
        <p:spPr>
          <a:xfrm>
            <a:off x="9393197" y="1087510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Levels Completed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9B6C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D57D31-02DD-41BF-89DA-021E1A3DE0E5}"/>
              </a:ext>
            </a:extLst>
          </p:cNvPr>
          <p:cNvCxnSpPr/>
          <p:nvPr/>
        </p:nvCxnSpPr>
        <p:spPr>
          <a:xfrm>
            <a:off x="8600303" y="198120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B9F241-F2BE-42AA-9624-4EDC0A3355BE}"/>
              </a:ext>
            </a:extLst>
          </p:cNvPr>
          <p:cNvSpPr txBox="1"/>
          <p:nvPr/>
        </p:nvSpPr>
        <p:spPr>
          <a:xfrm>
            <a:off x="9391795" y="2401924"/>
            <a:ext cx="9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Pending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9B6C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504266-089D-4F52-B8A9-FABA9BC1AEDB}"/>
              </a:ext>
            </a:extLst>
          </p:cNvPr>
          <p:cNvCxnSpPr/>
          <p:nvPr/>
        </p:nvCxnSpPr>
        <p:spPr>
          <a:xfrm>
            <a:off x="8600303" y="3446564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D7D716-FC33-4DAC-9124-F974DFA7D00B}"/>
              </a:ext>
            </a:extLst>
          </p:cNvPr>
          <p:cNvCxnSpPr/>
          <p:nvPr/>
        </p:nvCxnSpPr>
        <p:spPr>
          <a:xfrm>
            <a:off x="8600302" y="492623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33A58-7E0E-48F3-A6A0-048BA672ACFC}"/>
              </a:ext>
            </a:extLst>
          </p:cNvPr>
          <p:cNvSpPr txBox="1"/>
          <p:nvPr/>
        </p:nvSpPr>
        <p:spPr>
          <a:xfrm>
            <a:off x="9390964" y="3850924"/>
            <a:ext cx="99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Revoked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9B6C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BA68EE3-9CF7-4256-83CC-DFF51E01EE23}"/>
              </a:ext>
            </a:extLst>
          </p:cNvPr>
          <p:cNvSpPr/>
          <p:nvPr/>
        </p:nvSpPr>
        <p:spPr>
          <a:xfrm>
            <a:off x="10747703" y="164755"/>
            <a:ext cx="1110252" cy="506627"/>
          </a:xfrm>
          <a:prstGeom prst="roundRect">
            <a:avLst/>
          </a:prstGeom>
          <a:solidFill>
            <a:srgbClr val="19B6C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041F42-CBBB-41BD-9188-4B27A0CCC4A4}"/>
              </a:ext>
            </a:extLst>
          </p:cNvPr>
          <p:cNvSpPr txBox="1"/>
          <p:nvPr/>
        </p:nvSpPr>
        <p:spPr>
          <a:xfrm>
            <a:off x="9738880" y="16188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9900"/>
                </a:solidFill>
                <a:latin typeface="Calibri" panose="020F0502020204030204"/>
              </a:rPr>
              <a:t>146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C98166-C4F7-40F5-B478-B4DB6A0454CA}"/>
              </a:ext>
            </a:extLst>
          </p:cNvPr>
          <p:cNvSpPr txBox="1"/>
          <p:nvPr/>
        </p:nvSpPr>
        <p:spPr>
          <a:xfrm>
            <a:off x="9599277" y="301148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F8E37-B039-4C37-9842-5FF61183E848}"/>
              </a:ext>
            </a:extLst>
          </p:cNvPr>
          <p:cNvSpPr txBox="1"/>
          <p:nvPr/>
        </p:nvSpPr>
        <p:spPr>
          <a:xfrm>
            <a:off x="9660042" y="44603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750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8A5D9-D746-4236-B8C7-45A9ABCA7B88}"/>
              </a:ext>
            </a:extLst>
          </p:cNvPr>
          <p:cNvSpPr txBox="1"/>
          <p:nvPr/>
        </p:nvSpPr>
        <p:spPr>
          <a:xfrm>
            <a:off x="10145434" y="6506342"/>
            <a:ext cx="148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Terms and conditions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D969C2-04E7-4AEF-8FB1-D7145C109905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freelancer.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AB723-066C-4B1D-A813-6A558BE45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33" y="247135"/>
            <a:ext cx="4345902" cy="116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31CF8-3428-4BB5-9C6D-7880591C4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71" y="1807635"/>
            <a:ext cx="3971132" cy="223219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FB910B-0254-47EA-8CB9-554B2DF9558D}"/>
              </a:ext>
            </a:extLst>
          </p:cNvPr>
          <p:cNvSpPr/>
          <p:nvPr/>
        </p:nvSpPr>
        <p:spPr>
          <a:xfrm>
            <a:off x="5867146" y="5771997"/>
            <a:ext cx="1766686" cy="406009"/>
          </a:xfrm>
          <a:prstGeom prst="round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6A3DB0-6AF6-48D3-8863-4991FF1D3D7E}"/>
              </a:ext>
            </a:extLst>
          </p:cNvPr>
          <p:cNvSpPr txBox="1"/>
          <p:nvPr/>
        </p:nvSpPr>
        <p:spPr>
          <a:xfrm>
            <a:off x="3624121" y="4382631"/>
            <a:ext cx="1152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File Description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FC470-47D5-47C7-BE04-06B128F9DDFC}"/>
              </a:ext>
            </a:extLst>
          </p:cNvPr>
          <p:cNvSpPr/>
          <p:nvPr/>
        </p:nvSpPr>
        <p:spPr>
          <a:xfrm>
            <a:off x="4993797" y="4372504"/>
            <a:ext cx="2640035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72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8457EC-40F5-4479-BA4D-40C1309DEECB}"/>
              </a:ext>
            </a:extLst>
          </p:cNvPr>
          <p:cNvSpPr txBox="1"/>
          <p:nvPr/>
        </p:nvSpPr>
        <p:spPr>
          <a:xfrm>
            <a:off x="1332424" y="170251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Freelancer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686AF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E530B-7A45-4B7C-872F-27B0975C074C}"/>
              </a:ext>
            </a:extLst>
          </p:cNvPr>
          <p:cNvSpPr/>
          <p:nvPr/>
        </p:nvSpPr>
        <p:spPr>
          <a:xfrm>
            <a:off x="4333991" y="1146059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0E568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 U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8252804-2C91-4E3A-8A29-3011F247A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6" y="104337"/>
            <a:ext cx="1018138" cy="8853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C6D2335-9EEC-48E7-AD04-FE96AEA17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D1BD2C-5F21-41FF-AAAD-E352AC95AEE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62" y="1215444"/>
            <a:ext cx="395150" cy="3847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CC96ED-B1FC-4BC4-ADC1-B294E274086F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freelancer.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CF31FC-F9FB-4F1F-A0B7-A0AC17564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3008" y="84105"/>
            <a:ext cx="2020632" cy="15865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06F08D-E17E-439B-BE71-C8790458D023}"/>
              </a:ext>
            </a:extLst>
          </p:cNvPr>
          <p:cNvSpPr/>
          <p:nvPr/>
        </p:nvSpPr>
        <p:spPr>
          <a:xfrm>
            <a:off x="1387023" y="2679039"/>
            <a:ext cx="9417954" cy="20412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028AA8-0508-4113-B67A-FC1E6A655815}"/>
              </a:ext>
            </a:extLst>
          </p:cNvPr>
          <p:cNvSpPr txBox="1"/>
          <p:nvPr/>
        </p:nvSpPr>
        <p:spPr>
          <a:xfrm>
            <a:off x="5481317" y="3382297"/>
            <a:ext cx="10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AAF3AE-CBD1-4C0B-9334-9937613BBD2B}"/>
              </a:ext>
            </a:extLst>
          </p:cNvPr>
          <p:cNvSpPr txBox="1"/>
          <p:nvPr/>
        </p:nvSpPr>
        <p:spPr>
          <a:xfrm>
            <a:off x="1332424" y="212536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Email: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0A386D-D52A-4057-B57D-AD5ECF99F254}"/>
              </a:ext>
            </a:extLst>
          </p:cNvPr>
          <p:cNvSpPr/>
          <p:nvPr/>
        </p:nvSpPr>
        <p:spPr>
          <a:xfrm>
            <a:off x="2248930" y="2125362"/>
            <a:ext cx="2804984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6C1861-C1B4-4C01-B238-921A037AC8DA}"/>
              </a:ext>
            </a:extLst>
          </p:cNvPr>
          <p:cNvSpPr txBox="1"/>
          <p:nvPr/>
        </p:nvSpPr>
        <p:spPr>
          <a:xfrm>
            <a:off x="5478011" y="2118757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Subject: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2099E1-D66B-4B7E-B37D-8626A14284C8}"/>
              </a:ext>
            </a:extLst>
          </p:cNvPr>
          <p:cNvSpPr/>
          <p:nvPr/>
        </p:nvSpPr>
        <p:spPr>
          <a:xfrm>
            <a:off x="6680887" y="2125362"/>
            <a:ext cx="4124089" cy="3759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6DCF45-7617-4765-86B0-11FE5C19BD77}"/>
              </a:ext>
            </a:extLst>
          </p:cNvPr>
          <p:cNvGrpSpPr/>
          <p:nvPr/>
        </p:nvGrpSpPr>
        <p:grpSpPr>
          <a:xfrm>
            <a:off x="1529164" y="5343704"/>
            <a:ext cx="366663" cy="367633"/>
            <a:chOff x="-1824038" y="1905000"/>
            <a:chExt cx="4803776" cy="4816475"/>
          </a:xfrm>
          <a:solidFill>
            <a:srgbClr val="002060"/>
          </a:solidFill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EBCA49A6-E3E6-41CB-AF42-E2EA1BEBB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24038" y="2184400"/>
              <a:ext cx="4511676" cy="4537075"/>
            </a:xfrm>
            <a:custGeom>
              <a:avLst/>
              <a:gdLst>
                <a:gd name="T0" fmla="*/ 1157 w 5685"/>
                <a:gd name="T1" fmla="*/ 346 h 5715"/>
                <a:gd name="T2" fmla="*/ 528 w 5685"/>
                <a:gd name="T3" fmla="*/ 874 h 5715"/>
                <a:gd name="T4" fmla="*/ 360 w 5685"/>
                <a:gd name="T5" fmla="*/ 1181 h 5715"/>
                <a:gd name="T6" fmla="*/ 371 w 5685"/>
                <a:gd name="T7" fmla="*/ 1622 h 5715"/>
                <a:gd name="T8" fmla="*/ 561 w 5685"/>
                <a:gd name="T9" fmla="*/ 2229 h 5715"/>
                <a:gd name="T10" fmla="*/ 1024 w 5685"/>
                <a:gd name="T11" fmla="*/ 3075 h 5715"/>
                <a:gd name="T12" fmla="*/ 1745 w 5685"/>
                <a:gd name="T13" fmla="*/ 3953 h 5715"/>
                <a:gd name="T14" fmla="*/ 2675 w 5685"/>
                <a:gd name="T15" fmla="*/ 4716 h 5715"/>
                <a:gd name="T16" fmla="*/ 3517 w 5685"/>
                <a:gd name="T17" fmla="*/ 5168 h 5715"/>
                <a:gd name="T18" fmla="*/ 4160 w 5685"/>
                <a:gd name="T19" fmla="*/ 5355 h 5715"/>
                <a:gd name="T20" fmla="*/ 4520 w 5685"/>
                <a:gd name="T21" fmla="*/ 5355 h 5715"/>
                <a:gd name="T22" fmla="*/ 4841 w 5685"/>
                <a:gd name="T23" fmla="*/ 5168 h 5715"/>
                <a:gd name="T24" fmla="*/ 5244 w 5685"/>
                <a:gd name="T25" fmla="*/ 4756 h 5715"/>
                <a:gd name="T26" fmla="*/ 5336 w 5685"/>
                <a:gd name="T27" fmla="*/ 4503 h 5715"/>
                <a:gd name="T28" fmla="*/ 4536 w 5685"/>
                <a:gd name="T29" fmla="*/ 3648 h 5715"/>
                <a:gd name="T30" fmla="*/ 4391 w 5685"/>
                <a:gd name="T31" fmla="*/ 3557 h 5715"/>
                <a:gd name="T32" fmla="*/ 4210 w 5685"/>
                <a:gd name="T33" fmla="*/ 3605 h 5715"/>
                <a:gd name="T34" fmla="*/ 3691 w 5685"/>
                <a:gd name="T35" fmla="*/ 4115 h 5715"/>
                <a:gd name="T36" fmla="*/ 3526 w 5685"/>
                <a:gd name="T37" fmla="*/ 4176 h 5715"/>
                <a:gd name="T38" fmla="*/ 3384 w 5685"/>
                <a:gd name="T39" fmla="*/ 4135 h 5715"/>
                <a:gd name="T40" fmla="*/ 2926 w 5685"/>
                <a:gd name="T41" fmla="*/ 3866 h 5715"/>
                <a:gd name="T42" fmla="*/ 2116 w 5685"/>
                <a:gd name="T43" fmla="*/ 3127 h 5715"/>
                <a:gd name="T44" fmla="*/ 1746 w 5685"/>
                <a:gd name="T45" fmla="*/ 2646 h 5715"/>
                <a:gd name="T46" fmla="*/ 1545 w 5685"/>
                <a:gd name="T47" fmla="*/ 2258 h 5715"/>
                <a:gd name="T48" fmla="*/ 1536 w 5685"/>
                <a:gd name="T49" fmla="*/ 2090 h 5715"/>
                <a:gd name="T50" fmla="*/ 1615 w 5685"/>
                <a:gd name="T51" fmla="*/ 1964 h 5715"/>
                <a:gd name="T52" fmla="*/ 1994 w 5685"/>
                <a:gd name="T53" fmla="*/ 1595 h 5715"/>
                <a:gd name="T54" fmla="*/ 2151 w 5685"/>
                <a:gd name="T55" fmla="*/ 1342 h 5715"/>
                <a:gd name="T56" fmla="*/ 1700 w 5685"/>
                <a:gd name="T57" fmla="*/ 793 h 5715"/>
                <a:gd name="T58" fmla="*/ 1322 w 5685"/>
                <a:gd name="T59" fmla="*/ 414 h 5715"/>
                <a:gd name="T60" fmla="*/ 1157 w 5685"/>
                <a:gd name="T61" fmla="*/ 346 h 5715"/>
                <a:gd name="T62" fmla="*/ 1453 w 5685"/>
                <a:gd name="T63" fmla="*/ 85 h 5715"/>
                <a:gd name="T64" fmla="*/ 1883 w 5685"/>
                <a:gd name="T65" fmla="*/ 488 h 5715"/>
                <a:gd name="T66" fmla="*/ 2444 w 5685"/>
                <a:gd name="T67" fmla="*/ 1112 h 5715"/>
                <a:gd name="T68" fmla="*/ 2472 w 5685"/>
                <a:gd name="T69" fmla="*/ 1495 h 5715"/>
                <a:gd name="T70" fmla="*/ 2186 w 5685"/>
                <a:gd name="T71" fmla="*/ 1892 h 5715"/>
                <a:gd name="T72" fmla="*/ 1977 w 5685"/>
                <a:gd name="T73" fmla="*/ 2358 h 5715"/>
                <a:gd name="T74" fmla="*/ 2376 w 5685"/>
                <a:gd name="T75" fmla="*/ 2899 h 5715"/>
                <a:gd name="T76" fmla="*/ 3126 w 5685"/>
                <a:gd name="T77" fmla="*/ 3583 h 5715"/>
                <a:gd name="T78" fmla="*/ 3916 w 5685"/>
                <a:gd name="T79" fmla="*/ 3406 h 5715"/>
                <a:gd name="T80" fmla="*/ 4276 w 5685"/>
                <a:gd name="T81" fmla="*/ 3215 h 5715"/>
                <a:gd name="T82" fmla="*/ 4655 w 5685"/>
                <a:gd name="T83" fmla="*/ 3298 h 5715"/>
                <a:gd name="T84" fmla="*/ 5596 w 5685"/>
                <a:gd name="T85" fmla="*/ 4248 h 5715"/>
                <a:gd name="T86" fmla="*/ 5679 w 5685"/>
                <a:gd name="T87" fmla="*/ 4631 h 5715"/>
                <a:gd name="T88" fmla="*/ 5493 w 5685"/>
                <a:gd name="T89" fmla="*/ 4995 h 5715"/>
                <a:gd name="T90" fmla="*/ 5101 w 5685"/>
                <a:gd name="T91" fmla="*/ 5392 h 5715"/>
                <a:gd name="T92" fmla="*/ 4959 w 5685"/>
                <a:gd name="T93" fmla="*/ 5523 h 5715"/>
                <a:gd name="T94" fmla="*/ 4549 w 5685"/>
                <a:gd name="T95" fmla="*/ 5701 h 5715"/>
                <a:gd name="T96" fmla="*/ 4134 w 5685"/>
                <a:gd name="T97" fmla="*/ 5699 h 5715"/>
                <a:gd name="T98" fmla="*/ 3478 w 5685"/>
                <a:gd name="T99" fmla="*/ 5523 h 5715"/>
                <a:gd name="T100" fmla="*/ 2742 w 5685"/>
                <a:gd name="T101" fmla="*/ 5161 h 5715"/>
                <a:gd name="T102" fmla="*/ 1804 w 5685"/>
                <a:gd name="T103" fmla="*/ 4483 h 5715"/>
                <a:gd name="T104" fmla="*/ 999 w 5685"/>
                <a:gd name="T105" fmla="*/ 3625 h 5715"/>
                <a:gd name="T106" fmla="*/ 411 w 5685"/>
                <a:gd name="T107" fmla="*/ 2724 h 5715"/>
                <a:gd name="T108" fmla="*/ 110 w 5685"/>
                <a:gd name="T109" fmla="*/ 2007 h 5715"/>
                <a:gd name="T110" fmla="*/ 3 w 5685"/>
                <a:gd name="T111" fmla="*/ 1471 h 5715"/>
                <a:gd name="T112" fmla="*/ 72 w 5685"/>
                <a:gd name="T113" fmla="*/ 946 h 5715"/>
                <a:gd name="T114" fmla="*/ 718 w 5685"/>
                <a:gd name="T115" fmla="*/ 190 h 5715"/>
                <a:gd name="T116" fmla="*/ 1002 w 5685"/>
                <a:gd name="T117" fmla="*/ 22 h 5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85" h="5715">
                  <a:moveTo>
                    <a:pt x="5244" y="4756"/>
                  </a:moveTo>
                  <a:lnTo>
                    <a:pt x="5244" y="4756"/>
                  </a:lnTo>
                  <a:lnTo>
                    <a:pt x="5244" y="4756"/>
                  </a:lnTo>
                  <a:lnTo>
                    <a:pt x="5244" y="4756"/>
                  </a:lnTo>
                  <a:close/>
                  <a:moveTo>
                    <a:pt x="1157" y="346"/>
                  </a:moveTo>
                  <a:lnTo>
                    <a:pt x="1109" y="351"/>
                  </a:lnTo>
                  <a:lnTo>
                    <a:pt x="1060" y="370"/>
                  </a:lnTo>
                  <a:lnTo>
                    <a:pt x="1012" y="397"/>
                  </a:lnTo>
                  <a:lnTo>
                    <a:pt x="964" y="436"/>
                  </a:lnTo>
                  <a:lnTo>
                    <a:pt x="528" y="874"/>
                  </a:lnTo>
                  <a:lnTo>
                    <a:pt x="478" y="928"/>
                  </a:lnTo>
                  <a:lnTo>
                    <a:pt x="437" y="987"/>
                  </a:lnTo>
                  <a:lnTo>
                    <a:pt x="404" y="1048"/>
                  </a:lnTo>
                  <a:lnTo>
                    <a:pt x="378" y="1112"/>
                  </a:lnTo>
                  <a:lnTo>
                    <a:pt x="360" y="1181"/>
                  </a:lnTo>
                  <a:lnTo>
                    <a:pt x="351" y="1255"/>
                  </a:lnTo>
                  <a:lnTo>
                    <a:pt x="347" y="1343"/>
                  </a:lnTo>
                  <a:lnTo>
                    <a:pt x="349" y="1434"/>
                  </a:lnTo>
                  <a:lnTo>
                    <a:pt x="356" y="1526"/>
                  </a:lnTo>
                  <a:lnTo>
                    <a:pt x="371" y="1622"/>
                  </a:lnTo>
                  <a:lnTo>
                    <a:pt x="391" y="1724"/>
                  </a:lnTo>
                  <a:lnTo>
                    <a:pt x="419" y="1829"/>
                  </a:lnTo>
                  <a:lnTo>
                    <a:pt x="452" y="1938"/>
                  </a:lnTo>
                  <a:lnTo>
                    <a:pt x="495" y="2055"/>
                  </a:lnTo>
                  <a:lnTo>
                    <a:pt x="561" y="2229"/>
                  </a:lnTo>
                  <a:lnTo>
                    <a:pt x="639" y="2399"/>
                  </a:lnTo>
                  <a:lnTo>
                    <a:pt x="722" y="2569"/>
                  </a:lnTo>
                  <a:lnTo>
                    <a:pt x="814" y="2737"/>
                  </a:lnTo>
                  <a:lnTo>
                    <a:pt x="916" y="2907"/>
                  </a:lnTo>
                  <a:lnTo>
                    <a:pt x="1024" y="3075"/>
                  </a:lnTo>
                  <a:lnTo>
                    <a:pt x="1144" y="3245"/>
                  </a:lnTo>
                  <a:lnTo>
                    <a:pt x="1276" y="3417"/>
                  </a:lnTo>
                  <a:lnTo>
                    <a:pt x="1416" y="3590"/>
                  </a:lnTo>
                  <a:lnTo>
                    <a:pt x="1577" y="3775"/>
                  </a:lnTo>
                  <a:lnTo>
                    <a:pt x="1745" y="3953"/>
                  </a:lnTo>
                  <a:lnTo>
                    <a:pt x="1918" y="4123"/>
                  </a:lnTo>
                  <a:lnTo>
                    <a:pt x="2099" y="4283"/>
                  </a:lnTo>
                  <a:lnTo>
                    <a:pt x="2286" y="4437"/>
                  </a:lnTo>
                  <a:lnTo>
                    <a:pt x="2478" y="4581"/>
                  </a:lnTo>
                  <a:lnTo>
                    <a:pt x="2675" y="4716"/>
                  </a:lnTo>
                  <a:lnTo>
                    <a:pt x="2880" y="4843"/>
                  </a:lnTo>
                  <a:lnTo>
                    <a:pt x="3089" y="4961"/>
                  </a:lnTo>
                  <a:lnTo>
                    <a:pt x="3303" y="5070"/>
                  </a:lnTo>
                  <a:lnTo>
                    <a:pt x="3406" y="5119"/>
                  </a:lnTo>
                  <a:lnTo>
                    <a:pt x="3517" y="5168"/>
                  </a:lnTo>
                  <a:lnTo>
                    <a:pt x="3635" y="5215"/>
                  </a:lnTo>
                  <a:lnTo>
                    <a:pt x="3759" y="5259"/>
                  </a:lnTo>
                  <a:lnTo>
                    <a:pt x="3888" y="5298"/>
                  </a:lnTo>
                  <a:lnTo>
                    <a:pt x="4023" y="5331"/>
                  </a:lnTo>
                  <a:lnTo>
                    <a:pt x="4160" y="5355"/>
                  </a:lnTo>
                  <a:lnTo>
                    <a:pt x="4302" y="5370"/>
                  </a:lnTo>
                  <a:lnTo>
                    <a:pt x="4331" y="5372"/>
                  </a:lnTo>
                  <a:lnTo>
                    <a:pt x="4361" y="5372"/>
                  </a:lnTo>
                  <a:lnTo>
                    <a:pt x="4442" y="5368"/>
                  </a:lnTo>
                  <a:lnTo>
                    <a:pt x="4520" y="5355"/>
                  </a:lnTo>
                  <a:lnTo>
                    <a:pt x="4592" y="5335"/>
                  </a:lnTo>
                  <a:lnTo>
                    <a:pt x="4660" y="5307"/>
                  </a:lnTo>
                  <a:lnTo>
                    <a:pt x="4725" y="5268"/>
                  </a:lnTo>
                  <a:lnTo>
                    <a:pt x="4784" y="5222"/>
                  </a:lnTo>
                  <a:lnTo>
                    <a:pt x="4841" y="5168"/>
                  </a:lnTo>
                  <a:lnTo>
                    <a:pt x="4922" y="5078"/>
                  </a:lnTo>
                  <a:lnTo>
                    <a:pt x="5005" y="4993"/>
                  </a:lnTo>
                  <a:lnTo>
                    <a:pt x="5088" y="4912"/>
                  </a:lnTo>
                  <a:lnTo>
                    <a:pt x="5168" y="4834"/>
                  </a:lnTo>
                  <a:lnTo>
                    <a:pt x="5244" y="4756"/>
                  </a:lnTo>
                  <a:lnTo>
                    <a:pt x="5288" y="4705"/>
                  </a:lnTo>
                  <a:lnTo>
                    <a:pt x="5317" y="4655"/>
                  </a:lnTo>
                  <a:lnTo>
                    <a:pt x="5336" y="4603"/>
                  </a:lnTo>
                  <a:lnTo>
                    <a:pt x="5341" y="4553"/>
                  </a:lnTo>
                  <a:lnTo>
                    <a:pt x="5336" y="4503"/>
                  </a:lnTo>
                  <a:lnTo>
                    <a:pt x="5317" y="4453"/>
                  </a:lnTo>
                  <a:lnTo>
                    <a:pt x="5286" y="4403"/>
                  </a:lnTo>
                  <a:lnTo>
                    <a:pt x="5244" y="4355"/>
                  </a:lnTo>
                  <a:lnTo>
                    <a:pt x="4538" y="3649"/>
                  </a:lnTo>
                  <a:lnTo>
                    <a:pt x="4536" y="3648"/>
                  </a:lnTo>
                  <a:lnTo>
                    <a:pt x="4514" y="3625"/>
                  </a:lnTo>
                  <a:lnTo>
                    <a:pt x="4488" y="3603"/>
                  </a:lnTo>
                  <a:lnTo>
                    <a:pt x="4459" y="3583"/>
                  </a:lnTo>
                  <a:lnTo>
                    <a:pt x="4426" y="3568"/>
                  </a:lnTo>
                  <a:lnTo>
                    <a:pt x="4391" y="3557"/>
                  </a:lnTo>
                  <a:lnTo>
                    <a:pt x="4352" y="3553"/>
                  </a:lnTo>
                  <a:lnTo>
                    <a:pt x="4311" y="3557"/>
                  </a:lnTo>
                  <a:lnTo>
                    <a:pt x="4274" y="3568"/>
                  </a:lnTo>
                  <a:lnTo>
                    <a:pt x="4241" y="3585"/>
                  </a:lnTo>
                  <a:lnTo>
                    <a:pt x="4210" y="3605"/>
                  </a:lnTo>
                  <a:lnTo>
                    <a:pt x="4182" y="3627"/>
                  </a:lnTo>
                  <a:lnTo>
                    <a:pt x="4158" y="3649"/>
                  </a:lnTo>
                  <a:lnTo>
                    <a:pt x="3720" y="4087"/>
                  </a:lnTo>
                  <a:lnTo>
                    <a:pt x="3709" y="4099"/>
                  </a:lnTo>
                  <a:lnTo>
                    <a:pt x="3691" y="4115"/>
                  </a:lnTo>
                  <a:lnTo>
                    <a:pt x="3669" y="4132"/>
                  </a:lnTo>
                  <a:lnTo>
                    <a:pt x="3641" y="4148"/>
                  </a:lnTo>
                  <a:lnTo>
                    <a:pt x="3608" y="4161"/>
                  </a:lnTo>
                  <a:lnTo>
                    <a:pt x="3569" y="4172"/>
                  </a:lnTo>
                  <a:lnTo>
                    <a:pt x="3526" y="4176"/>
                  </a:lnTo>
                  <a:lnTo>
                    <a:pt x="3484" y="4172"/>
                  </a:lnTo>
                  <a:lnTo>
                    <a:pt x="3441" y="4161"/>
                  </a:lnTo>
                  <a:lnTo>
                    <a:pt x="3399" y="4143"/>
                  </a:lnTo>
                  <a:lnTo>
                    <a:pt x="3392" y="4139"/>
                  </a:lnTo>
                  <a:lnTo>
                    <a:pt x="3384" y="4135"/>
                  </a:lnTo>
                  <a:lnTo>
                    <a:pt x="3323" y="4100"/>
                  </a:lnTo>
                  <a:lnTo>
                    <a:pt x="3257" y="4067"/>
                  </a:lnTo>
                  <a:lnTo>
                    <a:pt x="3179" y="4026"/>
                  </a:lnTo>
                  <a:lnTo>
                    <a:pt x="3100" y="3980"/>
                  </a:lnTo>
                  <a:lnTo>
                    <a:pt x="2926" y="3866"/>
                  </a:lnTo>
                  <a:lnTo>
                    <a:pt x="2756" y="3738"/>
                  </a:lnTo>
                  <a:lnTo>
                    <a:pt x="2592" y="3601"/>
                  </a:lnTo>
                  <a:lnTo>
                    <a:pt x="2430" y="3455"/>
                  </a:lnTo>
                  <a:lnTo>
                    <a:pt x="2271" y="3297"/>
                  </a:lnTo>
                  <a:lnTo>
                    <a:pt x="2116" y="3127"/>
                  </a:lnTo>
                  <a:lnTo>
                    <a:pt x="1964" y="2947"/>
                  </a:lnTo>
                  <a:lnTo>
                    <a:pt x="1962" y="2945"/>
                  </a:lnTo>
                  <a:lnTo>
                    <a:pt x="1883" y="2842"/>
                  </a:lnTo>
                  <a:lnTo>
                    <a:pt x="1811" y="2742"/>
                  </a:lnTo>
                  <a:lnTo>
                    <a:pt x="1746" y="2646"/>
                  </a:lnTo>
                  <a:lnTo>
                    <a:pt x="1689" y="2550"/>
                  </a:lnTo>
                  <a:lnTo>
                    <a:pt x="1637" y="2458"/>
                  </a:lnTo>
                  <a:lnTo>
                    <a:pt x="1591" y="2363"/>
                  </a:lnTo>
                  <a:lnTo>
                    <a:pt x="1549" y="2271"/>
                  </a:lnTo>
                  <a:lnTo>
                    <a:pt x="1545" y="2258"/>
                  </a:lnTo>
                  <a:lnTo>
                    <a:pt x="1538" y="2230"/>
                  </a:lnTo>
                  <a:lnTo>
                    <a:pt x="1530" y="2199"/>
                  </a:lnTo>
                  <a:lnTo>
                    <a:pt x="1527" y="2164"/>
                  </a:lnTo>
                  <a:lnTo>
                    <a:pt x="1529" y="2127"/>
                  </a:lnTo>
                  <a:lnTo>
                    <a:pt x="1536" y="2090"/>
                  </a:lnTo>
                  <a:lnTo>
                    <a:pt x="1553" y="2049"/>
                  </a:lnTo>
                  <a:lnTo>
                    <a:pt x="1577" y="2009"/>
                  </a:lnTo>
                  <a:lnTo>
                    <a:pt x="1612" y="1968"/>
                  </a:lnTo>
                  <a:lnTo>
                    <a:pt x="1613" y="1966"/>
                  </a:lnTo>
                  <a:lnTo>
                    <a:pt x="1615" y="1964"/>
                  </a:lnTo>
                  <a:lnTo>
                    <a:pt x="1619" y="1962"/>
                  </a:lnTo>
                  <a:lnTo>
                    <a:pt x="1728" y="1861"/>
                  </a:lnTo>
                  <a:lnTo>
                    <a:pt x="1833" y="1757"/>
                  </a:lnTo>
                  <a:lnTo>
                    <a:pt x="1940" y="1650"/>
                  </a:lnTo>
                  <a:lnTo>
                    <a:pt x="1994" y="1595"/>
                  </a:lnTo>
                  <a:lnTo>
                    <a:pt x="2049" y="1539"/>
                  </a:lnTo>
                  <a:lnTo>
                    <a:pt x="2094" y="1489"/>
                  </a:lnTo>
                  <a:lnTo>
                    <a:pt x="2125" y="1439"/>
                  </a:lnTo>
                  <a:lnTo>
                    <a:pt x="2145" y="1390"/>
                  </a:lnTo>
                  <a:lnTo>
                    <a:pt x="2151" y="1342"/>
                  </a:lnTo>
                  <a:lnTo>
                    <a:pt x="2145" y="1292"/>
                  </a:lnTo>
                  <a:lnTo>
                    <a:pt x="2125" y="1242"/>
                  </a:lnTo>
                  <a:lnTo>
                    <a:pt x="2094" y="1194"/>
                  </a:lnTo>
                  <a:lnTo>
                    <a:pt x="2049" y="1142"/>
                  </a:lnTo>
                  <a:lnTo>
                    <a:pt x="1700" y="793"/>
                  </a:lnTo>
                  <a:lnTo>
                    <a:pt x="1578" y="669"/>
                  </a:lnTo>
                  <a:lnTo>
                    <a:pt x="1464" y="551"/>
                  </a:lnTo>
                  <a:lnTo>
                    <a:pt x="1348" y="440"/>
                  </a:lnTo>
                  <a:lnTo>
                    <a:pt x="1344" y="436"/>
                  </a:lnTo>
                  <a:lnTo>
                    <a:pt x="1322" y="414"/>
                  </a:lnTo>
                  <a:lnTo>
                    <a:pt x="1296" y="394"/>
                  </a:lnTo>
                  <a:lnTo>
                    <a:pt x="1266" y="375"/>
                  </a:lnTo>
                  <a:lnTo>
                    <a:pt x="1233" y="360"/>
                  </a:lnTo>
                  <a:lnTo>
                    <a:pt x="1196" y="349"/>
                  </a:lnTo>
                  <a:lnTo>
                    <a:pt x="1157" y="346"/>
                  </a:lnTo>
                  <a:close/>
                  <a:moveTo>
                    <a:pt x="1156" y="0"/>
                  </a:moveTo>
                  <a:lnTo>
                    <a:pt x="1233" y="6"/>
                  </a:lnTo>
                  <a:lnTo>
                    <a:pt x="1309" y="22"/>
                  </a:lnTo>
                  <a:lnTo>
                    <a:pt x="1381" y="48"/>
                  </a:lnTo>
                  <a:lnTo>
                    <a:pt x="1453" y="85"/>
                  </a:lnTo>
                  <a:lnTo>
                    <a:pt x="1519" y="131"/>
                  </a:lnTo>
                  <a:lnTo>
                    <a:pt x="1584" y="189"/>
                  </a:lnTo>
                  <a:lnTo>
                    <a:pt x="1706" y="307"/>
                  </a:lnTo>
                  <a:lnTo>
                    <a:pt x="1824" y="427"/>
                  </a:lnTo>
                  <a:lnTo>
                    <a:pt x="1883" y="488"/>
                  </a:lnTo>
                  <a:lnTo>
                    <a:pt x="1944" y="549"/>
                  </a:lnTo>
                  <a:lnTo>
                    <a:pt x="2293" y="898"/>
                  </a:lnTo>
                  <a:lnTo>
                    <a:pt x="2354" y="966"/>
                  </a:lnTo>
                  <a:lnTo>
                    <a:pt x="2404" y="1039"/>
                  </a:lnTo>
                  <a:lnTo>
                    <a:pt x="2444" y="1112"/>
                  </a:lnTo>
                  <a:lnTo>
                    <a:pt x="2472" y="1188"/>
                  </a:lnTo>
                  <a:lnTo>
                    <a:pt x="2489" y="1264"/>
                  </a:lnTo>
                  <a:lnTo>
                    <a:pt x="2494" y="1342"/>
                  </a:lnTo>
                  <a:lnTo>
                    <a:pt x="2489" y="1417"/>
                  </a:lnTo>
                  <a:lnTo>
                    <a:pt x="2472" y="1495"/>
                  </a:lnTo>
                  <a:lnTo>
                    <a:pt x="2444" y="1571"/>
                  </a:lnTo>
                  <a:lnTo>
                    <a:pt x="2404" y="1643"/>
                  </a:lnTo>
                  <a:lnTo>
                    <a:pt x="2354" y="1715"/>
                  </a:lnTo>
                  <a:lnTo>
                    <a:pt x="2293" y="1783"/>
                  </a:lnTo>
                  <a:lnTo>
                    <a:pt x="2186" y="1892"/>
                  </a:lnTo>
                  <a:lnTo>
                    <a:pt x="2090" y="1990"/>
                  </a:lnTo>
                  <a:lnTo>
                    <a:pt x="1990" y="2088"/>
                  </a:lnTo>
                  <a:lnTo>
                    <a:pt x="1889" y="2184"/>
                  </a:lnTo>
                  <a:lnTo>
                    <a:pt x="1929" y="2271"/>
                  </a:lnTo>
                  <a:lnTo>
                    <a:pt x="1977" y="2358"/>
                  </a:lnTo>
                  <a:lnTo>
                    <a:pt x="2031" y="2447"/>
                  </a:lnTo>
                  <a:lnTo>
                    <a:pt x="2090" y="2537"/>
                  </a:lnTo>
                  <a:lnTo>
                    <a:pt x="2158" y="2631"/>
                  </a:lnTo>
                  <a:lnTo>
                    <a:pt x="2234" y="2729"/>
                  </a:lnTo>
                  <a:lnTo>
                    <a:pt x="2376" y="2899"/>
                  </a:lnTo>
                  <a:lnTo>
                    <a:pt x="2520" y="3056"/>
                  </a:lnTo>
                  <a:lnTo>
                    <a:pt x="2668" y="3202"/>
                  </a:lnTo>
                  <a:lnTo>
                    <a:pt x="2817" y="3339"/>
                  </a:lnTo>
                  <a:lnTo>
                    <a:pt x="2971" y="3467"/>
                  </a:lnTo>
                  <a:lnTo>
                    <a:pt x="3126" y="3583"/>
                  </a:lnTo>
                  <a:lnTo>
                    <a:pt x="3286" y="3690"/>
                  </a:lnTo>
                  <a:lnTo>
                    <a:pt x="3347" y="3725"/>
                  </a:lnTo>
                  <a:lnTo>
                    <a:pt x="3414" y="3759"/>
                  </a:lnTo>
                  <a:lnTo>
                    <a:pt x="3512" y="3810"/>
                  </a:lnTo>
                  <a:lnTo>
                    <a:pt x="3916" y="3406"/>
                  </a:lnTo>
                  <a:lnTo>
                    <a:pt x="3982" y="3346"/>
                  </a:lnTo>
                  <a:lnTo>
                    <a:pt x="4053" y="3298"/>
                  </a:lnTo>
                  <a:lnTo>
                    <a:pt x="4125" y="3260"/>
                  </a:lnTo>
                  <a:lnTo>
                    <a:pt x="4198" y="3232"/>
                  </a:lnTo>
                  <a:lnTo>
                    <a:pt x="4276" y="3215"/>
                  </a:lnTo>
                  <a:lnTo>
                    <a:pt x="4354" y="3210"/>
                  </a:lnTo>
                  <a:lnTo>
                    <a:pt x="4433" y="3215"/>
                  </a:lnTo>
                  <a:lnTo>
                    <a:pt x="4509" y="3232"/>
                  </a:lnTo>
                  <a:lnTo>
                    <a:pt x="4583" y="3260"/>
                  </a:lnTo>
                  <a:lnTo>
                    <a:pt x="4655" y="3298"/>
                  </a:lnTo>
                  <a:lnTo>
                    <a:pt x="4723" y="3348"/>
                  </a:lnTo>
                  <a:lnTo>
                    <a:pt x="4786" y="3407"/>
                  </a:lnTo>
                  <a:lnTo>
                    <a:pt x="5489" y="4113"/>
                  </a:lnTo>
                  <a:lnTo>
                    <a:pt x="5548" y="4180"/>
                  </a:lnTo>
                  <a:lnTo>
                    <a:pt x="5596" y="4248"/>
                  </a:lnTo>
                  <a:lnTo>
                    <a:pt x="5635" y="4320"/>
                  </a:lnTo>
                  <a:lnTo>
                    <a:pt x="5663" y="4396"/>
                  </a:lnTo>
                  <a:lnTo>
                    <a:pt x="5679" y="4474"/>
                  </a:lnTo>
                  <a:lnTo>
                    <a:pt x="5685" y="4551"/>
                  </a:lnTo>
                  <a:lnTo>
                    <a:pt x="5679" y="4631"/>
                  </a:lnTo>
                  <a:lnTo>
                    <a:pt x="5665" y="4708"/>
                  </a:lnTo>
                  <a:lnTo>
                    <a:pt x="5637" y="4784"/>
                  </a:lnTo>
                  <a:lnTo>
                    <a:pt x="5598" y="4856"/>
                  </a:lnTo>
                  <a:lnTo>
                    <a:pt x="5550" y="4928"/>
                  </a:lnTo>
                  <a:lnTo>
                    <a:pt x="5493" y="4995"/>
                  </a:lnTo>
                  <a:lnTo>
                    <a:pt x="5410" y="5080"/>
                  </a:lnTo>
                  <a:lnTo>
                    <a:pt x="5327" y="5161"/>
                  </a:lnTo>
                  <a:lnTo>
                    <a:pt x="5247" y="5237"/>
                  </a:lnTo>
                  <a:lnTo>
                    <a:pt x="5172" y="5314"/>
                  </a:lnTo>
                  <a:lnTo>
                    <a:pt x="5101" y="5392"/>
                  </a:lnTo>
                  <a:lnTo>
                    <a:pt x="5101" y="5394"/>
                  </a:lnTo>
                  <a:lnTo>
                    <a:pt x="5100" y="5396"/>
                  </a:lnTo>
                  <a:lnTo>
                    <a:pt x="5098" y="5398"/>
                  </a:lnTo>
                  <a:lnTo>
                    <a:pt x="5031" y="5464"/>
                  </a:lnTo>
                  <a:lnTo>
                    <a:pt x="4959" y="5523"/>
                  </a:lnTo>
                  <a:lnTo>
                    <a:pt x="4885" y="5575"/>
                  </a:lnTo>
                  <a:lnTo>
                    <a:pt x="4806" y="5617"/>
                  </a:lnTo>
                  <a:lnTo>
                    <a:pt x="4725" y="5653"/>
                  </a:lnTo>
                  <a:lnTo>
                    <a:pt x="4638" y="5680"/>
                  </a:lnTo>
                  <a:lnTo>
                    <a:pt x="4549" y="5701"/>
                  </a:lnTo>
                  <a:lnTo>
                    <a:pt x="4455" y="5712"/>
                  </a:lnTo>
                  <a:lnTo>
                    <a:pt x="4359" y="5715"/>
                  </a:lnTo>
                  <a:lnTo>
                    <a:pt x="4319" y="5715"/>
                  </a:lnTo>
                  <a:lnTo>
                    <a:pt x="4278" y="5714"/>
                  </a:lnTo>
                  <a:lnTo>
                    <a:pt x="4134" y="5699"/>
                  </a:lnTo>
                  <a:lnTo>
                    <a:pt x="3994" y="5677"/>
                  </a:lnTo>
                  <a:lnTo>
                    <a:pt x="3857" y="5645"/>
                  </a:lnTo>
                  <a:lnTo>
                    <a:pt x="3726" y="5608"/>
                  </a:lnTo>
                  <a:lnTo>
                    <a:pt x="3598" y="5568"/>
                  </a:lnTo>
                  <a:lnTo>
                    <a:pt x="3478" y="5523"/>
                  </a:lnTo>
                  <a:lnTo>
                    <a:pt x="3362" y="5475"/>
                  </a:lnTo>
                  <a:lnTo>
                    <a:pt x="3255" y="5427"/>
                  </a:lnTo>
                  <a:lnTo>
                    <a:pt x="3152" y="5381"/>
                  </a:lnTo>
                  <a:lnTo>
                    <a:pt x="2945" y="5276"/>
                  </a:lnTo>
                  <a:lnTo>
                    <a:pt x="2742" y="5161"/>
                  </a:lnTo>
                  <a:lnTo>
                    <a:pt x="2544" y="5041"/>
                  </a:lnTo>
                  <a:lnTo>
                    <a:pt x="2352" y="4913"/>
                  </a:lnTo>
                  <a:lnTo>
                    <a:pt x="2164" y="4777"/>
                  </a:lnTo>
                  <a:lnTo>
                    <a:pt x="1981" y="4634"/>
                  </a:lnTo>
                  <a:lnTo>
                    <a:pt x="1804" y="4483"/>
                  </a:lnTo>
                  <a:lnTo>
                    <a:pt x="1632" y="4326"/>
                  </a:lnTo>
                  <a:lnTo>
                    <a:pt x="1464" y="4161"/>
                  </a:lnTo>
                  <a:lnTo>
                    <a:pt x="1303" y="3989"/>
                  </a:lnTo>
                  <a:lnTo>
                    <a:pt x="1148" y="3810"/>
                  </a:lnTo>
                  <a:lnTo>
                    <a:pt x="999" y="3625"/>
                  </a:lnTo>
                  <a:lnTo>
                    <a:pt x="862" y="3444"/>
                  </a:lnTo>
                  <a:lnTo>
                    <a:pt x="735" y="3263"/>
                  </a:lnTo>
                  <a:lnTo>
                    <a:pt x="618" y="3084"/>
                  </a:lnTo>
                  <a:lnTo>
                    <a:pt x="509" y="2905"/>
                  </a:lnTo>
                  <a:lnTo>
                    <a:pt x="411" y="2724"/>
                  </a:lnTo>
                  <a:lnTo>
                    <a:pt x="323" y="2543"/>
                  </a:lnTo>
                  <a:lnTo>
                    <a:pt x="242" y="2362"/>
                  </a:lnTo>
                  <a:lnTo>
                    <a:pt x="170" y="2175"/>
                  </a:lnTo>
                  <a:lnTo>
                    <a:pt x="140" y="2095"/>
                  </a:lnTo>
                  <a:lnTo>
                    <a:pt x="110" y="2007"/>
                  </a:lnTo>
                  <a:lnTo>
                    <a:pt x="83" y="1911"/>
                  </a:lnTo>
                  <a:lnTo>
                    <a:pt x="55" y="1809"/>
                  </a:lnTo>
                  <a:lnTo>
                    <a:pt x="33" y="1700"/>
                  </a:lnTo>
                  <a:lnTo>
                    <a:pt x="14" y="1587"/>
                  </a:lnTo>
                  <a:lnTo>
                    <a:pt x="3" y="1471"/>
                  </a:lnTo>
                  <a:lnTo>
                    <a:pt x="0" y="1349"/>
                  </a:lnTo>
                  <a:lnTo>
                    <a:pt x="5" y="1225"/>
                  </a:lnTo>
                  <a:lnTo>
                    <a:pt x="18" y="1129"/>
                  </a:lnTo>
                  <a:lnTo>
                    <a:pt x="40" y="1035"/>
                  </a:lnTo>
                  <a:lnTo>
                    <a:pt x="72" y="946"/>
                  </a:lnTo>
                  <a:lnTo>
                    <a:pt x="110" y="861"/>
                  </a:lnTo>
                  <a:lnTo>
                    <a:pt x="160" y="780"/>
                  </a:lnTo>
                  <a:lnTo>
                    <a:pt x="218" y="702"/>
                  </a:lnTo>
                  <a:lnTo>
                    <a:pt x="282" y="630"/>
                  </a:lnTo>
                  <a:lnTo>
                    <a:pt x="718" y="190"/>
                  </a:lnTo>
                  <a:lnTo>
                    <a:pt x="720" y="189"/>
                  </a:lnTo>
                  <a:lnTo>
                    <a:pt x="786" y="131"/>
                  </a:lnTo>
                  <a:lnTo>
                    <a:pt x="855" y="85"/>
                  </a:lnTo>
                  <a:lnTo>
                    <a:pt x="927" y="48"/>
                  </a:lnTo>
                  <a:lnTo>
                    <a:pt x="1002" y="22"/>
                  </a:lnTo>
                  <a:lnTo>
                    <a:pt x="1078" y="6"/>
                  </a:lnTo>
                  <a:lnTo>
                    <a:pt x="1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1B6332-3EFF-4145-BD71-D36BC225D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" y="2779713"/>
              <a:ext cx="1449388" cy="1450975"/>
            </a:xfrm>
            <a:custGeom>
              <a:avLst/>
              <a:gdLst>
                <a:gd name="T0" fmla="*/ 202 w 1827"/>
                <a:gd name="T1" fmla="*/ 2 h 1828"/>
                <a:gd name="T2" fmla="*/ 468 w 1827"/>
                <a:gd name="T3" fmla="*/ 67 h 1828"/>
                <a:gd name="T4" fmla="*/ 719 w 1827"/>
                <a:gd name="T5" fmla="*/ 165 h 1828"/>
                <a:gd name="T6" fmla="*/ 953 w 1827"/>
                <a:gd name="T7" fmla="*/ 298 h 1828"/>
                <a:gd name="T8" fmla="*/ 1171 w 1827"/>
                <a:gd name="T9" fmla="*/ 462 h 1828"/>
                <a:gd name="T10" fmla="*/ 1365 w 1827"/>
                <a:gd name="T11" fmla="*/ 656 h 1828"/>
                <a:gd name="T12" fmla="*/ 1529 w 1827"/>
                <a:gd name="T13" fmla="*/ 874 h 1828"/>
                <a:gd name="T14" fmla="*/ 1662 w 1827"/>
                <a:gd name="T15" fmla="*/ 1109 h 1828"/>
                <a:gd name="T16" fmla="*/ 1760 w 1827"/>
                <a:gd name="T17" fmla="*/ 1360 h 1828"/>
                <a:gd name="T18" fmla="*/ 1825 w 1827"/>
                <a:gd name="T19" fmla="*/ 1626 h 1828"/>
                <a:gd name="T20" fmla="*/ 1819 w 1827"/>
                <a:gd name="T21" fmla="*/ 1704 h 1828"/>
                <a:gd name="T22" fmla="*/ 1784 w 1827"/>
                <a:gd name="T23" fmla="*/ 1770 h 1828"/>
                <a:gd name="T24" fmla="*/ 1721 w 1827"/>
                <a:gd name="T25" fmla="*/ 1815 h 1828"/>
                <a:gd name="T26" fmla="*/ 1673 w 1827"/>
                <a:gd name="T27" fmla="*/ 1826 h 1828"/>
                <a:gd name="T28" fmla="*/ 1653 w 1827"/>
                <a:gd name="T29" fmla="*/ 1828 h 1828"/>
                <a:gd name="T30" fmla="*/ 1575 w 1827"/>
                <a:gd name="T31" fmla="*/ 1809 h 1828"/>
                <a:gd name="T32" fmla="*/ 1514 w 1827"/>
                <a:gd name="T33" fmla="*/ 1759 h 1828"/>
                <a:gd name="T34" fmla="*/ 1483 w 1827"/>
                <a:gd name="T35" fmla="*/ 1684 h 1828"/>
                <a:gd name="T36" fmla="*/ 1422 w 1827"/>
                <a:gd name="T37" fmla="*/ 1440 h 1828"/>
                <a:gd name="T38" fmla="*/ 1324 w 1827"/>
                <a:gd name="T39" fmla="*/ 1209 h 1828"/>
                <a:gd name="T40" fmla="*/ 1191 w 1827"/>
                <a:gd name="T41" fmla="*/ 994 h 1828"/>
                <a:gd name="T42" fmla="*/ 1025 w 1827"/>
                <a:gd name="T43" fmla="*/ 800 h 1828"/>
                <a:gd name="T44" fmla="*/ 831 w 1827"/>
                <a:gd name="T45" fmla="*/ 634 h 1828"/>
                <a:gd name="T46" fmla="*/ 619 w 1827"/>
                <a:gd name="T47" fmla="*/ 501 h 1828"/>
                <a:gd name="T48" fmla="*/ 388 w 1827"/>
                <a:gd name="T49" fmla="*/ 403 h 1828"/>
                <a:gd name="T50" fmla="*/ 143 w 1827"/>
                <a:gd name="T51" fmla="*/ 342 h 1828"/>
                <a:gd name="T52" fmla="*/ 71 w 1827"/>
                <a:gd name="T53" fmla="*/ 313 h 1828"/>
                <a:gd name="T54" fmla="*/ 21 w 1827"/>
                <a:gd name="T55" fmla="*/ 255 h 1828"/>
                <a:gd name="T56" fmla="*/ 0 w 1827"/>
                <a:gd name="T57" fmla="*/ 183 h 1828"/>
                <a:gd name="T58" fmla="*/ 15 w 1827"/>
                <a:gd name="T59" fmla="*/ 106 h 1828"/>
                <a:gd name="T60" fmla="*/ 59 w 1827"/>
                <a:gd name="T61" fmla="*/ 43 h 1828"/>
                <a:gd name="T62" fmla="*/ 124 w 1827"/>
                <a:gd name="T63" fmla="*/ 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7" h="1828">
                  <a:moveTo>
                    <a:pt x="163" y="0"/>
                  </a:moveTo>
                  <a:lnTo>
                    <a:pt x="202" y="2"/>
                  </a:lnTo>
                  <a:lnTo>
                    <a:pt x="336" y="30"/>
                  </a:lnTo>
                  <a:lnTo>
                    <a:pt x="468" y="67"/>
                  </a:lnTo>
                  <a:lnTo>
                    <a:pt x="595" y="111"/>
                  </a:lnTo>
                  <a:lnTo>
                    <a:pt x="719" y="165"/>
                  </a:lnTo>
                  <a:lnTo>
                    <a:pt x="839" y="228"/>
                  </a:lnTo>
                  <a:lnTo>
                    <a:pt x="953" y="298"/>
                  </a:lnTo>
                  <a:lnTo>
                    <a:pt x="1064" y="375"/>
                  </a:lnTo>
                  <a:lnTo>
                    <a:pt x="1171" y="462"/>
                  </a:lnTo>
                  <a:lnTo>
                    <a:pt x="1271" y="556"/>
                  </a:lnTo>
                  <a:lnTo>
                    <a:pt x="1365" y="656"/>
                  </a:lnTo>
                  <a:lnTo>
                    <a:pt x="1452" y="763"/>
                  </a:lnTo>
                  <a:lnTo>
                    <a:pt x="1529" y="874"/>
                  </a:lnTo>
                  <a:lnTo>
                    <a:pt x="1599" y="989"/>
                  </a:lnTo>
                  <a:lnTo>
                    <a:pt x="1662" y="1109"/>
                  </a:lnTo>
                  <a:lnTo>
                    <a:pt x="1716" y="1233"/>
                  </a:lnTo>
                  <a:lnTo>
                    <a:pt x="1760" y="1360"/>
                  </a:lnTo>
                  <a:lnTo>
                    <a:pt x="1797" y="1491"/>
                  </a:lnTo>
                  <a:lnTo>
                    <a:pt x="1825" y="1626"/>
                  </a:lnTo>
                  <a:lnTo>
                    <a:pt x="1827" y="1665"/>
                  </a:lnTo>
                  <a:lnTo>
                    <a:pt x="1819" y="1704"/>
                  </a:lnTo>
                  <a:lnTo>
                    <a:pt x="1804" y="1739"/>
                  </a:lnTo>
                  <a:lnTo>
                    <a:pt x="1784" y="1770"/>
                  </a:lnTo>
                  <a:lnTo>
                    <a:pt x="1755" y="1796"/>
                  </a:lnTo>
                  <a:lnTo>
                    <a:pt x="1721" y="1815"/>
                  </a:lnTo>
                  <a:lnTo>
                    <a:pt x="1683" y="1826"/>
                  </a:lnTo>
                  <a:lnTo>
                    <a:pt x="1673" y="1826"/>
                  </a:lnTo>
                  <a:lnTo>
                    <a:pt x="1664" y="1828"/>
                  </a:lnTo>
                  <a:lnTo>
                    <a:pt x="1653" y="1828"/>
                  </a:lnTo>
                  <a:lnTo>
                    <a:pt x="1612" y="1822"/>
                  </a:lnTo>
                  <a:lnTo>
                    <a:pt x="1575" y="1809"/>
                  </a:lnTo>
                  <a:lnTo>
                    <a:pt x="1542" y="1787"/>
                  </a:lnTo>
                  <a:lnTo>
                    <a:pt x="1514" y="1759"/>
                  </a:lnTo>
                  <a:lnTo>
                    <a:pt x="1494" y="1724"/>
                  </a:lnTo>
                  <a:lnTo>
                    <a:pt x="1483" y="1684"/>
                  </a:lnTo>
                  <a:lnTo>
                    <a:pt x="1457" y="1560"/>
                  </a:lnTo>
                  <a:lnTo>
                    <a:pt x="1422" y="1440"/>
                  </a:lnTo>
                  <a:lnTo>
                    <a:pt x="1378" y="1321"/>
                  </a:lnTo>
                  <a:lnTo>
                    <a:pt x="1324" y="1209"/>
                  </a:lnTo>
                  <a:lnTo>
                    <a:pt x="1262" y="1100"/>
                  </a:lnTo>
                  <a:lnTo>
                    <a:pt x="1191" y="994"/>
                  </a:lnTo>
                  <a:lnTo>
                    <a:pt x="1112" y="895"/>
                  </a:lnTo>
                  <a:lnTo>
                    <a:pt x="1025" y="800"/>
                  </a:lnTo>
                  <a:lnTo>
                    <a:pt x="931" y="714"/>
                  </a:lnTo>
                  <a:lnTo>
                    <a:pt x="831" y="634"/>
                  </a:lnTo>
                  <a:lnTo>
                    <a:pt x="728" y="564"/>
                  </a:lnTo>
                  <a:lnTo>
                    <a:pt x="619" y="501"/>
                  </a:lnTo>
                  <a:lnTo>
                    <a:pt x="504" y="447"/>
                  </a:lnTo>
                  <a:lnTo>
                    <a:pt x="388" y="403"/>
                  </a:lnTo>
                  <a:lnTo>
                    <a:pt x="266" y="368"/>
                  </a:lnTo>
                  <a:lnTo>
                    <a:pt x="143" y="342"/>
                  </a:lnTo>
                  <a:lnTo>
                    <a:pt x="104" y="331"/>
                  </a:lnTo>
                  <a:lnTo>
                    <a:pt x="71" y="313"/>
                  </a:lnTo>
                  <a:lnTo>
                    <a:pt x="43" y="287"/>
                  </a:lnTo>
                  <a:lnTo>
                    <a:pt x="21" y="255"/>
                  </a:lnTo>
                  <a:lnTo>
                    <a:pt x="6" y="220"/>
                  </a:lnTo>
                  <a:lnTo>
                    <a:pt x="0" y="183"/>
                  </a:lnTo>
                  <a:lnTo>
                    <a:pt x="2" y="143"/>
                  </a:lnTo>
                  <a:lnTo>
                    <a:pt x="15" y="106"/>
                  </a:lnTo>
                  <a:lnTo>
                    <a:pt x="34" y="70"/>
                  </a:lnTo>
                  <a:lnTo>
                    <a:pt x="59" y="43"/>
                  </a:lnTo>
                  <a:lnTo>
                    <a:pt x="89" y="21"/>
                  </a:lnTo>
                  <a:lnTo>
                    <a:pt x="124" y="8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2C5F255F-1622-4F33-8AEE-FC0A091A7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88" y="1905000"/>
              <a:ext cx="2279650" cy="2284413"/>
            </a:xfrm>
            <a:custGeom>
              <a:avLst/>
              <a:gdLst>
                <a:gd name="T0" fmla="*/ 200 w 2873"/>
                <a:gd name="T1" fmla="*/ 4 h 2877"/>
                <a:gd name="T2" fmla="*/ 558 w 2873"/>
                <a:gd name="T3" fmla="*/ 85 h 2877"/>
                <a:gd name="T4" fmla="*/ 901 w 2873"/>
                <a:gd name="T5" fmla="*/ 205 h 2877"/>
                <a:gd name="T6" fmla="*/ 1228 w 2873"/>
                <a:gd name="T7" fmla="*/ 364 h 2877"/>
                <a:gd name="T8" fmla="*/ 1536 w 2873"/>
                <a:gd name="T9" fmla="*/ 558 h 2877"/>
                <a:gd name="T10" fmla="*/ 1825 w 2873"/>
                <a:gd name="T11" fmla="*/ 789 h 2877"/>
                <a:gd name="T12" fmla="*/ 2087 w 2873"/>
                <a:gd name="T13" fmla="*/ 1051 h 2877"/>
                <a:gd name="T14" fmla="*/ 2316 w 2873"/>
                <a:gd name="T15" fmla="*/ 1338 h 2877"/>
                <a:gd name="T16" fmla="*/ 2511 w 2873"/>
                <a:gd name="T17" fmla="*/ 1646 h 2877"/>
                <a:gd name="T18" fmla="*/ 2668 w 2873"/>
                <a:gd name="T19" fmla="*/ 1975 h 2877"/>
                <a:gd name="T20" fmla="*/ 2790 w 2873"/>
                <a:gd name="T21" fmla="*/ 2319 h 2877"/>
                <a:gd name="T22" fmla="*/ 2871 w 2873"/>
                <a:gd name="T23" fmla="*/ 2676 h 2877"/>
                <a:gd name="T24" fmla="*/ 2868 w 2873"/>
                <a:gd name="T25" fmla="*/ 2753 h 2877"/>
                <a:gd name="T26" fmla="*/ 2831 w 2873"/>
                <a:gd name="T27" fmla="*/ 2820 h 2877"/>
                <a:gd name="T28" fmla="*/ 2768 w 2873"/>
                <a:gd name="T29" fmla="*/ 2864 h 2877"/>
                <a:gd name="T30" fmla="*/ 2720 w 2873"/>
                <a:gd name="T31" fmla="*/ 2875 h 2877"/>
                <a:gd name="T32" fmla="*/ 2702 w 2873"/>
                <a:gd name="T33" fmla="*/ 2877 h 2877"/>
                <a:gd name="T34" fmla="*/ 2624 w 2873"/>
                <a:gd name="T35" fmla="*/ 2859 h 2877"/>
                <a:gd name="T36" fmla="*/ 2563 w 2873"/>
                <a:gd name="T37" fmla="*/ 2807 h 2877"/>
                <a:gd name="T38" fmla="*/ 2532 w 2873"/>
                <a:gd name="T39" fmla="*/ 2733 h 2877"/>
                <a:gd name="T40" fmla="*/ 2458 w 2873"/>
                <a:gd name="T41" fmla="*/ 2413 h 2877"/>
                <a:gd name="T42" fmla="*/ 2351 w 2873"/>
                <a:gd name="T43" fmla="*/ 2106 h 2877"/>
                <a:gd name="T44" fmla="*/ 2209 w 2873"/>
                <a:gd name="T45" fmla="*/ 1813 h 2877"/>
                <a:gd name="T46" fmla="*/ 2035 w 2873"/>
                <a:gd name="T47" fmla="*/ 1537 h 2877"/>
                <a:gd name="T48" fmla="*/ 1830 w 2873"/>
                <a:gd name="T49" fmla="*/ 1280 h 2877"/>
                <a:gd name="T50" fmla="*/ 1596 w 2873"/>
                <a:gd name="T51" fmla="*/ 1046 h 2877"/>
                <a:gd name="T52" fmla="*/ 1339 w 2873"/>
                <a:gd name="T53" fmla="*/ 841 h 2877"/>
                <a:gd name="T54" fmla="*/ 1062 w 2873"/>
                <a:gd name="T55" fmla="*/ 665 h 2877"/>
                <a:gd name="T56" fmla="*/ 770 w 2873"/>
                <a:gd name="T57" fmla="*/ 525 h 2877"/>
                <a:gd name="T58" fmla="*/ 464 w 2873"/>
                <a:gd name="T59" fmla="*/ 418 h 2877"/>
                <a:gd name="T60" fmla="*/ 144 w 2873"/>
                <a:gd name="T61" fmla="*/ 344 h 2877"/>
                <a:gd name="T62" fmla="*/ 70 w 2873"/>
                <a:gd name="T63" fmla="*/ 314 h 2877"/>
                <a:gd name="T64" fmla="*/ 21 w 2873"/>
                <a:gd name="T65" fmla="*/ 257 h 2877"/>
                <a:gd name="T66" fmla="*/ 0 w 2873"/>
                <a:gd name="T67" fmla="*/ 185 h 2877"/>
                <a:gd name="T68" fmla="*/ 13 w 2873"/>
                <a:gd name="T69" fmla="*/ 105 h 2877"/>
                <a:gd name="T70" fmla="*/ 57 w 2873"/>
                <a:gd name="T71" fmla="*/ 44 h 2877"/>
                <a:gd name="T72" fmla="*/ 122 w 2873"/>
                <a:gd name="T73" fmla="*/ 7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73" h="2877">
                  <a:moveTo>
                    <a:pt x="161" y="0"/>
                  </a:moveTo>
                  <a:lnTo>
                    <a:pt x="200" y="4"/>
                  </a:lnTo>
                  <a:lnTo>
                    <a:pt x="381" y="39"/>
                  </a:lnTo>
                  <a:lnTo>
                    <a:pt x="558" y="85"/>
                  </a:lnTo>
                  <a:lnTo>
                    <a:pt x="731" y="140"/>
                  </a:lnTo>
                  <a:lnTo>
                    <a:pt x="901" y="205"/>
                  </a:lnTo>
                  <a:lnTo>
                    <a:pt x="1067" y="281"/>
                  </a:lnTo>
                  <a:lnTo>
                    <a:pt x="1228" y="364"/>
                  </a:lnTo>
                  <a:lnTo>
                    <a:pt x="1385" y="456"/>
                  </a:lnTo>
                  <a:lnTo>
                    <a:pt x="1536" y="558"/>
                  </a:lnTo>
                  <a:lnTo>
                    <a:pt x="1684" y="669"/>
                  </a:lnTo>
                  <a:lnTo>
                    <a:pt x="1825" y="789"/>
                  </a:lnTo>
                  <a:lnTo>
                    <a:pt x="1959" y="916"/>
                  </a:lnTo>
                  <a:lnTo>
                    <a:pt x="2087" y="1051"/>
                  </a:lnTo>
                  <a:lnTo>
                    <a:pt x="2207" y="1192"/>
                  </a:lnTo>
                  <a:lnTo>
                    <a:pt x="2316" y="1338"/>
                  </a:lnTo>
                  <a:lnTo>
                    <a:pt x="2417" y="1489"/>
                  </a:lnTo>
                  <a:lnTo>
                    <a:pt x="2511" y="1646"/>
                  </a:lnTo>
                  <a:lnTo>
                    <a:pt x="2594" y="1809"/>
                  </a:lnTo>
                  <a:lnTo>
                    <a:pt x="2668" y="1975"/>
                  </a:lnTo>
                  <a:lnTo>
                    <a:pt x="2735" y="2145"/>
                  </a:lnTo>
                  <a:lnTo>
                    <a:pt x="2790" y="2319"/>
                  </a:lnTo>
                  <a:lnTo>
                    <a:pt x="2835" y="2496"/>
                  </a:lnTo>
                  <a:lnTo>
                    <a:pt x="2871" y="2676"/>
                  </a:lnTo>
                  <a:lnTo>
                    <a:pt x="2873" y="2716"/>
                  </a:lnTo>
                  <a:lnTo>
                    <a:pt x="2868" y="2753"/>
                  </a:lnTo>
                  <a:lnTo>
                    <a:pt x="2853" y="2788"/>
                  </a:lnTo>
                  <a:lnTo>
                    <a:pt x="2831" y="2820"/>
                  </a:lnTo>
                  <a:lnTo>
                    <a:pt x="2803" y="2846"/>
                  </a:lnTo>
                  <a:lnTo>
                    <a:pt x="2768" y="2864"/>
                  </a:lnTo>
                  <a:lnTo>
                    <a:pt x="2731" y="2873"/>
                  </a:lnTo>
                  <a:lnTo>
                    <a:pt x="2720" y="2875"/>
                  </a:lnTo>
                  <a:lnTo>
                    <a:pt x="2711" y="2875"/>
                  </a:lnTo>
                  <a:lnTo>
                    <a:pt x="2702" y="2877"/>
                  </a:lnTo>
                  <a:lnTo>
                    <a:pt x="2661" y="2871"/>
                  </a:lnTo>
                  <a:lnTo>
                    <a:pt x="2624" y="2859"/>
                  </a:lnTo>
                  <a:lnTo>
                    <a:pt x="2591" y="2836"/>
                  </a:lnTo>
                  <a:lnTo>
                    <a:pt x="2563" y="2807"/>
                  </a:lnTo>
                  <a:lnTo>
                    <a:pt x="2543" y="2774"/>
                  </a:lnTo>
                  <a:lnTo>
                    <a:pt x="2532" y="2733"/>
                  </a:lnTo>
                  <a:lnTo>
                    <a:pt x="2498" y="2572"/>
                  </a:lnTo>
                  <a:lnTo>
                    <a:pt x="2458" y="2413"/>
                  </a:lnTo>
                  <a:lnTo>
                    <a:pt x="2408" y="2258"/>
                  </a:lnTo>
                  <a:lnTo>
                    <a:pt x="2351" y="2106"/>
                  </a:lnTo>
                  <a:lnTo>
                    <a:pt x="2284" y="1957"/>
                  </a:lnTo>
                  <a:lnTo>
                    <a:pt x="2209" y="1813"/>
                  </a:lnTo>
                  <a:lnTo>
                    <a:pt x="2127" y="1672"/>
                  </a:lnTo>
                  <a:lnTo>
                    <a:pt x="2035" y="1537"/>
                  </a:lnTo>
                  <a:lnTo>
                    <a:pt x="1937" y="1406"/>
                  </a:lnTo>
                  <a:lnTo>
                    <a:pt x="1830" y="1280"/>
                  </a:lnTo>
                  <a:lnTo>
                    <a:pt x="1716" y="1159"/>
                  </a:lnTo>
                  <a:lnTo>
                    <a:pt x="1596" y="1046"/>
                  </a:lnTo>
                  <a:lnTo>
                    <a:pt x="1470" y="939"/>
                  </a:lnTo>
                  <a:lnTo>
                    <a:pt x="1339" y="841"/>
                  </a:lnTo>
                  <a:lnTo>
                    <a:pt x="1202" y="748"/>
                  </a:lnTo>
                  <a:lnTo>
                    <a:pt x="1062" y="665"/>
                  </a:lnTo>
                  <a:lnTo>
                    <a:pt x="918" y="591"/>
                  </a:lnTo>
                  <a:lnTo>
                    <a:pt x="770" y="525"/>
                  </a:lnTo>
                  <a:lnTo>
                    <a:pt x="619" y="466"/>
                  </a:lnTo>
                  <a:lnTo>
                    <a:pt x="464" y="418"/>
                  </a:lnTo>
                  <a:lnTo>
                    <a:pt x="305" y="375"/>
                  </a:lnTo>
                  <a:lnTo>
                    <a:pt x="144" y="344"/>
                  </a:lnTo>
                  <a:lnTo>
                    <a:pt x="106" y="333"/>
                  </a:lnTo>
                  <a:lnTo>
                    <a:pt x="70" y="314"/>
                  </a:lnTo>
                  <a:lnTo>
                    <a:pt x="43" y="288"/>
                  </a:lnTo>
                  <a:lnTo>
                    <a:pt x="21" y="257"/>
                  </a:lnTo>
                  <a:lnTo>
                    <a:pt x="6" y="222"/>
                  </a:lnTo>
                  <a:lnTo>
                    <a:pt x="0" y="185"/>
                  </a:lnTo>
                  <a:lnTo>
                    <a:pt x="2" y="144"/>
                  </a:lnTo>
                  <a:lnTo>
                    <a:pt x="13" y="105"/>
                  </a:lnTo>
                  <a:lnTo>
                    <a:pt x="32" y="72"/>
                  </a:lnTo>
                  <a:lnTo>
                    <a:pt x="57" y="44"/>
                  </a:lnTo>
                  <a:lnTo>
                    <a:pt x="87" y="22"/>
                  </a:lnTo>
                  <a:lnTo>
                    <a:pt x="122" y="7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F259476-2CC2-4E2A-977C-AF7F5A20D268}"/>
              </a:ext>
            </a:extLst>
          </p:cNvPr>
          <p:cNvSpPr txBox="1"/>
          <p:nvPr/>
        </p:nvSpPr>
        <p:spPr>
          <a:xfrm>
            <a:off x="2179544" y="5342005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E750D"/>
                </a:solidFill>
                <a:latin typeface="Bahnschrift SemiCondensed" panose="020B0502040204020203" pitchFamily="34" charset="0"/>
              </a:rPr>
              <a:t>07123456789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B044B6-051B-4CE6-A8E3-B0AE6A577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15" y="5233034"/>
            <a:ext cx="478303" cy="4783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2E8392-CC9D-4D1C-82B0-265AA12CA6E4}"/>
              </a:ext>
            </a:extLst>
          </p:cNvPr>
          <p:cNvSpPr txBox="1"/>
          <p:nvPr/>
        </p:nvSpPr>
        <p:spPr>
          <a:xfrm>
            <a:off x="4923692" y="5384294"/>
            <a:ext cx="1315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>
                <a:solidFill>
                  <a:srgbClr val="4D96BF"/>
                </a:solidFill>
              </a:rPr>
              <a:t>Freelancer.com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142B5A3-F0E9-4DA1-8A04-D3FE581571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37" y="5204633"/>
            <a:ext cx="719355" cy="5224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1649D1F-826A-4C75-8574-8C43294F2CBB}"/>
              </a:ext>
            </a:extLst>
          </p:cNvPr>
          <p:cNvSpPr txBox="1"/>
          <p:nvPr/>
        </p:nvSpPr>
        <p:spPr>
          <a:xfrm>
            <a:off x="7372192" y="5373632"/>
            <a:ext cx="1315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>
                <a:solidFill>
                  <a:srgbClr val="22589A"/>
                </a:solidFill>
              </a:rPr>
              <a:t>Freelancer.com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87BF96D-B17F-4FA2-8142-981B041EE4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34" y="5064635"/>
            <a:ext cx="719356" cy="71935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E43137B-4E03-4EFA-BDB8-18FA07124B49}"/>
              </a:ext>
            </a:extLst>
          </p:cNvPr>
          <p:cNvSpPr txBox="1"/>
          <p:nvPr/>
        </p:nvSpPr>
        <p:spPr>
          <a:xfrm>
            <a:off x="9812494" y="5311954"/>
            <a:ext cx="1315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>
                <a:solidFill>
                  <a:srgbClr val="E71A4B"/>
                </a:solidFill>
              </a:rPr>
              <a:t>Freelancer.com</a:t>
            </a:r>
          </a:p>
        </p:txBody>
      </p:sp>
    </p:spTree>
    <p:extLst>
      <p:ext uri="{BB962C8B-B14F-4D97-AF65-F5344CB8AC3E}">
        <p14:creationId xmlns:p14="http://schemas.microsoft.com/office/powerpoint/2010/main" val="7041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68AA29-F130-4C0B-88C0-7BF4CC27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785F7-3110-4CE7-9252-96179735BF20}"/>
              </a:ext>
            </a:extLst>
          </p:cNvPr>
          <p:cNvSpPr txBox="1"/>
          <p:nvPr/>
        </p:nvSpPr>
        <p:spPr>
          <a:xfrm>
            <a:off x="1359243" y="185351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Freelancer.com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730520-C7F4-4C74-BDBE-3C8BA07637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224" y="192262"/>
            <a:ext cx="889687" cy="88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1FBB60-E1AF-4B9B-A3C6-ADC2A8E9AEE5}"/>
              </a:ext>
            </a:extLst>
          </p:cNvPr>
          <p:cNvSpPr/>
          <p:nvPr/>
        </p:nvSpPr>
        <p:spPr>
          <a:xfrm>
            <a:off x="6050038" y="437833"/>
            <a:ext cx="2086179" cy="599952"/>
          </a:xfrm>
          <a:custGeom>
            <a:avLst/>
            <a:gdLst>
              <a:gd name="connsiteX0" fmla="*/ 0 w 2086179"/>
              <a:gd name="connsiteY0" fmla="*/ 0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0 w 2086179"/>
              <a:gd name="connsiteY4" fmla="*/ 0 h 599952"/>
              <a:gd name="connsiteX0" fmla="*/ 160637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160637 w 2086179"/>
              <a:gd name="connsiteY4" fmla="*/ 12357 h 599952"/>
              <a:gd name="connsiteX0" fmla="*/ 247134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247134 w 2086179"/>
              <a:gd name="connsiteY4" fmla="*/ 12357 h 59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6179" h="599952">
                <a:moveTo>
                  <a:pt x="247134" y="12357"/>
                </a:moveTo>
                <a:lnTo>
                  <a:pt x="2086179" y="0"/>
                </a:lnTo>
                <a:lnTo>
                  <a:pt x="2086179" y="599952"/>
                </a:lnTo>
                <a:lnTo>
                  <a:pt x="0" y="599952"/>
                </a:lnTo>
                <a:lnTo>
                  <a:pt x="247134" y="12357"/>
                </a:lnTo>
                <a:close/>
              </a:path>
            </a:pathLst>
          </a:custGeom>
          <a:solidFill>
            <a:srgbClr val="146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F2268F-4CC1-4610-A8AD-0E11FEB15D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22" y="570071"/>
            <a:ext cx="395150" cy="3847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A099FA-B4BD-42C3-9F5C-3045C531E955}"/>
              </a:ext>
            </a:extLst>
          </p:cNvPr>
          <p:cNvSpPr txBox="1"/>
          <p:nvPr/>
        </p:nvSpPr>
        <p:spPr>
          <a:xfrm>
            <a:off x="6519759" y="570071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me….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39D03-4302-49EF-A27B-81E28256F39D}"/>
              </a:ext>
            </a:extLst>
          </p:cNvPr>
          <p:cNvSpPr/>
          <p:nvPr/>
        </p:nvSpPr>
        <p:spPr>
          <a:xfrm>
            <a:off x="9214448" y="576999"/>
            <a:ext cx="1196136" cy="41154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Sign up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571A6C-147E-4326-B7BD-5E53D4525CDC}"/>
              </a:ext>
            </a:extLst>
          </p:cNvPr>
          <p:cNvSpPr/>
          <p:nvPr/>
        </p:nvSpPr>
        <p:spPr>
          <a:xfrm>
            <a:off x="10703224" y="578209"/>
            <a:ext cx="1196136" cy="410331"/>
          </a:xfrm>
          <a:prstGeom prst="roundRect">
            <a:avLst/>
          </a:prstGeom>
          <a:solidFill>
            <a:srgbClr val="1868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3F428-2F35-4E0F-96E6-1FC8C3A25A2E}"/>
              </a:ext>
            </a:extLst>
          </p:cNvPr>
          <p:cNvSpPr/>
          <p:nvPr/>
        </p:nvSpPr>
        <p:spPr>
          <a:xfrm>
            <a:off x="3148442" y="1140143"/>
            <a:ext cx="4062275" cy="4268527"/>
          </a:xfrm>
          <a:prstGeom prst="ellipse">
            <a:avLst/>
          </a:prstGeom>
          <a:solidFill>
            <a:srgbClr val="1767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B13A2A-30D8-48C1-8A04-581E4C0D8324}"/>
              </a:ext>
            </a:extLst>
          </p:cNvPr>
          <p:cNvSpPr/>
          <p:nvPr/>
        </p:nvSpPr>
        <p:spPr>
          <a:xfrm>
            <a:off x="7466018" y="2956851"/>
            <a:ext cx="3496859" cy="1412729"/>
          </a:xfrm>
          <a:custGeom>
            <a:avLst/>
            <a:gdLst>
              <a:gd name="connsiteX0" fmla="*/ 0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0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052016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6859" h="1412729">
                <a:moveTo>
                  <a:pt x="383059" y="0"/>
                </a:moveTo>
                <a:lnTo>
                  <a:pt x="3496859" y="0"/>
                </a:lnTo>
                <a:lnTo>
                  <a:pt x="3175584" y="1400373"/>
                </a:lnTo>
                <a:lnTo>
                  <a:pt x="0" y="1412729"/>
                </a:lnTo>
                <a:lnTo>
                  <a:pt x="383059" y="0"/>
                </a:lnTo>
                <a:close/>
              </a:path>
            </a:pathLst>
          </a:custGeom>
          <a:solidFill>
            <a:srgbClr val="1A6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5F6CE5-7CF6-42A6-8E11-6923DD6D045E}"/>
              </a:ext>
            </a:extLst>
          </p:cNvPr>
          <p:cNvSpPr/>
          <p:nvPr/>
        </p:nvSpPr>
        <p:spPr>
          <a:xfrm>
            <a:off x="3356957" y="1390830"/>
            <a:ext cx="3645243" cy="376715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6ACA4-FD42-44B7-8D74-B62658DEE2B4}"/>
              </a:ext>
            </a:extLst>
          </p:cNvPr>
          <p:cNvSpPr txBox="1"/>
          <p:nvPr/>
        </p:nvSpPr>
        <p:spPr>
          <a:xfrm>
            <a:off x="7767070" y="3039844"/>
            <a:ext cx="3035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>
                <a:solidFill>
                  <a:srgbClr val="EFBC00"/>
                </a:solidFill>
                <a:latin typeface="Clarendon Blk BT" panose="02040905050505020204" pitchFamily="18" charset="0"/>
              </a:rPr>
              <a:t>I have been using xyz for 5 years now and I love it 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FBC00"/>
              </a:solidFill>
              <a:effectLst/>
              <a:uLnTx/>
              <a:uFillTx/>
              <a:latin typeface="Clarendon Blk BT" panose="02040905050505020204" pitchFamily="18" charset="0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BBCA754-3C61-4FB1-ADC9-B1F6038B2D0A}"/>
              </a:ext>
            </a:extLst>
          </p:cNvPr>
          <p:cNvSpPr/>
          <p:nvPr/>
        </p:nvSpPr>
        <p:spPr>
          <a:xfrm>
            <a:off x="8002763" y="4235740"/>
            <a:ext cx="2030924" cy="469556"/>
          </a:xfrm>
          <a:prstGeom prst="roundRect">
            <a:avLst/>
          </a:prstGeom>
          <a:solidFill>
            <a:srgbClr val="B75A0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 More…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9B9AB7A-2B09-46CD-8DEA-FB443B6A4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12" y="1744675"/>
            <a:ext cx="1295169" cy="12951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99A6BAB-6319-4938-9E3A-253AF9494178}"/>
              </a:ext>
            </a:extLst>
          </p:cNvPr>
          <p:cNvSpPr txBox="1"/>
          <p:nvPr/>
        </p:nvSpPr>
        <p:spPr>
          <a:xfrm>
            <a:off x="800074" y="45351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767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5922B-4A2A-4EBE-A6E7-DDBD85FA9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" y="5429003"/>
            <a:ext cx="3441920" cy="1290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29E51-FC36-4FFF-AF90-5236853E490E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freelancer.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2020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1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68AA29-F130-4C0B-88C0-7BF4CC27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D785F7-3110-4CE7-9252-96179735BF20}"/>
              </a:ext>
            </a:extLst>
          </p:cNvPr>
          <p:cNvSpPr txBox="1"/>
          <p:nvPr/>
        </p:nvSpPr>
        <p:spPr>
          <a:xfrm>
            <a:off x="1332424" y="170251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Freelancer.com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730520-C7F4-4C74-BDBE-3C8BA07637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224" y="192262"/>
            <a:ext cx="889687" cy="88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1FBB60-E1AF-4B9B-A3C6-ADC2A8E9AEE5}"/>
              </a:ext>
            </a:extLst>
          </p:cNvPr>
          <p:cNvSpPr/>
          <p:nvPr/>
        </p:nvSpPr>
        <p:spPr>
          <a:xfrm>
            <a:off x="6050038" y="437833"/>
            <a:ext cx="2086179" cy="599952"/>
          </a:xfrm>
          <a:custGeom>
            <a:avLst/>
            <a:gdLst>
              <a:gd name="connsiteX0" fmla="*/ 0 w 2086179"/>
              <a:gd name="connsiteY0" fmla="*/ 0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0 w 2086179"/>
              <a:gd name="connsiteY4" fmla="*/ 0 h 599952"/>
              <a:gd name="connsiteX0" fmla="*/ 160637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160637 w 2086179"/>
              <a:gd name="connsiteY4" fmla="*/ 12357 h 599952"/>
              <a:gd name="connsiteX0" fmla="*/ 247134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247134 w 2086179"/>
              <a:gd name="connsiteY4" fmla="*/ 12357 h 59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6179" h="599952">
                <a:moveTo>
                  <a:pt x="247134" y="12357"/>
                </a:moveTo>
                <a:lnTo>
                  <a:pt x="2086179" y="0"/>
                </a:lnTo>
                <a:lnTo>
                  <a:pt x="2086179" y="599952"/>
                </a:lnTo>
                <a:lnTo>
                  <a:pt x="0" y="599952"/>
                </a:lnTo>
                <a:lnTo>
                  <a:pt x="247134" y="12357"/>
                </a:lnTo>
                <a:close/>
              </a:path>
            </a:pathLst>
          </a:custGeom>
          <a:solidFill>
            <a:srgbClr val="146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F2268F-4CC1-4610-A8AD-0E11FEB15D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22" y="570071"/>
            <a:ext cx="395150" cy="3847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A099FA-B4BD-42C3-9F5C-3045C531E955}"/>
              </a:ext>
            </a:extLst>
          </p:cNvPr>
          <p:cNvSpPr txBox="1"/>
          <p:nvPr/>
        </p:nvSpPr>
        <p:spPr>
          <a:xfrm>
            <a:off x="6519759" y="570071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me….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39D03-4302-49EF-A27B-81E28256F39D}"/>
              </a:ext>
            </a:extLst>
          </p:cNvPr>
          <p:cNvSpPr/>
          <p:nvPr/>
        </p:nvSpPr>
        <p:spPr>
          <a:xfrm>
            <a:off x="9214448" y="576999"/>
            <a:ext cx="1196136" cy="41154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Sign up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571A6C-147E-4326-B7BD-5E53D4525CDC}"/>
              </a:ext>
            </a:extLst>
          </p:cNvPr>
          <p:cNvSpPr/>
          <p:nvPr/>
        </p:nvSpPr>
        <p:spPr>
          <a:xfrm>
            <a:off x="10703224" y="578209"/>
            <a:ext cx="1196136" cy="410331"/>
          </a:xfrm>
          <a:prstGeom prst="roundRect">
            <a:avLst/>
          </a:prstGeom>
          <a:solidFill>
            <a:srgbClr val="1868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3F428-2F35-4E0F-96E6-1FC8C3A25A2E}"/>
              </a:ext>
            </a:extLst>
          </p:cNvPr>
          <p:cNvSpPr/>
          <p:nvPr/>
        </p:nvSpPr>
        <p:spPr>
          <a:xfrm>
            <a:off x="3148442" y="1140143"/>
            <a:ext cx="4062275" cy="4268527"/>
          </a:xfrm>
          <a:prstGeom prst="ellipse">
            <a:avLst/>
          </a:prstGeom>
          <a:solidFill>
            <a:srgbClr val="1767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B13A2A-30D8-48C1-8A04-581E4C0D8324}"/>
              </a:ext>
            </a:extLst>
          </p:cNvPr>
          <p:cNvSpPr/>
          <p:nvPr/>
        </p:nvSpPr>
        <p:spPr>
          <a:xfrm>
            <a:off x="7466018" y="2956851"/>
            <a:ext cx="3496859" cy="1412729"/>
          </a:xfrm>
          <a:custGeom>
            <a:avLst/>
            <a:gdLst>
              <a:gd name="connsiteX0" fmla="*/ 0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0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052016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6859" h="1412729">
                <a:moveTo>
                  <a:pt x="383059" y="0"/>
                </a:moveTo>
                <a:lnTo>
                  <a:pt x="3496859" y="0"/>
                </a:lnTo>
                <a:lnTo>
                  <a:pt x="3175584" y="1400373"/>
                </a:lnTo>
                <a:lnTo>
                  <a:pt x="0" y="1412729"/>
                </a:lnTo>
                <a:lnTo>
                  <a:pt x="383059" y="0"/>
                </a:lnTo>
                <a:close/>
              </a:path>
            </a:pathLst>
          </a:custGeom>
          <a:solidFill>
            <a:srgbClr val="1A6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5F6CE5-7CF6-42A6-8E11-6923DD6D045E}"/>
              </a:ext>
            </a:extLst>
          </p:cNvPr>
          <p:cNvSpPr/>
          <p:nvPr/>
        </p:nvSpPr>
        <p:spPr>
          <a:xfrm>
            <a:off x="3356957" y="1392625"/>
            <a:ext cx="3645243" cy="376715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6ACA4-FD42-44B7-8D74-B62658DEE2B4}"/>
              </a:ext>
            </a:extLst>
          </p:cNvPr>
          <p:cNvSpPr txBox="1"/>
          <p:nvPr/>
        </p:nvSpPr>
        <p:spPr>
          <a:xfrm>
            <a:off x="7767070" y="3039844"/>
            <a:ext cx="3035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>
                <a:solidFill>
                  <a:srgbClr val="EFBC00"/>
                </a:solidFill>
                <a:latin typeface="Clarendon Blk BT" panose="02040905050505020204" pitchFamily="18" charset="0"/>
              </a:rPr>
              <a:t>Xyz gives you the hands on skills and network you need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FBC00"/>
              </a:solidFill>
              <a:effectLst/>
              <a:uLnTx/>
              <a:uFillTx/>
              <a:latin typeface="Clarendon Blk BT" panose="02040905050505020204" pitchFamily="18" charset="0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BBCA754-3C61-4FB1-ADC9-B1F6038B2D0A}"/>
              </a:ext>
            </a:extLst>
          </p:cNvPr>
          <p:cNvSpPr/>
          <p:nvPr/>
        </p:nvSpPr>
        <p:spPr>
          <a:xfrm>
            <a:off x="8002763" y="4235740"/>
            <a:ext cx="2030924" cy="469556"/>
          </a:xfrm>
          <a:prstGeom prst="roundRect">
            <a:avLst/>
          </a:prstGeom>
          <a:solidFill>
            <a:srgbClr val="B75A0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 More…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9B9AB7A-2B09-46CD-8DEA-FB443B6A4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12" y="1744675"/>
            <a:ext cx="1295169" cy="12951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5EEC49-920F-44D6-8EA6-46CA8700C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" y="5429003"/>
            <a:ext cx="3441920" cy="1290720"/>
          </a:xfrm>
          <a:prstGeom prst="rect">
            <a:avLst/>
          </a:prstGeom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F6AA8561-E685-492A-8AD2-801603A81E4C}"/>
              </a:ext>
            </a:extLst>
          </p:cNvPr>
          <p:cNvSpPr/>
          <p:nvPr/>
        </p:nvSpPr>
        <p:spPr>
          <a:xfrm>
            <a:off x="96379" y="939403"/>
            <a:ext cx="1845135" cy="2017448"/>
          </a:xfrm>
          <a:custGeom>
            <a:avLst/>
            <a:gdLst>
              <a:gd name="connsiteX0" fmla="*/ 0 w 2376616"/>
              <a:gd name="connsiteY0" fmla="*/ 0 h 2653152"/>
              <a:gd name="connsiteX1" fmla="*/ 2376616 w 2376616"/>
              <a:gd name="connsiteY1" fmla="*/ 0 h 2653152"/>
              <a:gd name="connsiteX2" fmla="*/ 2376616 w 2376616"/>
              <a:gd name="connsiteY2" fmla="*/ 2653152 h 2653152"/>
              <a:gd name="connsiteX3" fmla="*/ 0 w 2376616"/>
              <a:gd name="connsiteY3" fmla="*/ 2653152 h 2653152"/>
              <a:gd name="connsiteX4" fmla="*/ 0 w 2376616"/>
              <a:gd name="connsiteY4" fmla="*/ 0 h 2653152"/>
              <a:gd name="connsiteX0" fmla="*/ 0 w 2376616"/>
              <a:gd name="connsiteY0" fmla="*/ 331005 h 2984157"/>
              <a:gd name="connsiteX1" fmla="*/ 1140940 w 2376616"/>
              <a:gd name="connsiteY1" fmla="*/ 0 h 2984157"/>
              <a:gd name="connsiteX2" fmla="*/ 2376616 w 2376616"/>
              <a:gd name="connsiteY2" fmla="*/ 331005 h 2984157"/>
              <a:gd name="connsiteX3" fmla="*/ 2376616 w 2376616"/>
              <a:gd name="connsiteY3" fmla="*/ 2984157 h 2984157"/>
              <a:gd name="connsiteX4" fmla="*/ 0 w 2376616"/>
              <a:gd name="connsiteY4" fmla="*/ 2984157 h 2984157"/>
              <a:gd name="connsiteX5" fmla="*/ 0 w 2376616"/>
              <a:gd name="connsiteY5" fmla="*/ 331005 h 298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616" h="2984157">
                <a:moveTo>
                  <a:pt x="0" y="331005"/>
                </a:moveTo>
                <a:cubicBezTo>
                  <a:pt x="355600" y="327762"/>
                  <a:pt x="785340" y="3243"/>
                  <a:pt x="1140940" y="0"/>
                </a:cubicBezTo>
                <a:lnTo>
                  <a:pt x="2376616" y="331005"/>
                </a:lnTo>
                <a:lnTo>
                  <a:pt x="2376616" y="2984157"/>
                </a:lnTo>
                <a:lnTo>
                  <a:pt x="0" y="2984157"/>
                </a:lnTo>
                <a:lnTo>
                  <a:pt x="0" y="331005"/>
                </a:lnTo>
                <a:close/>
              </a:path>
            </a:pathLst>
          </a:custGeom>
          <a:solidFill>
            <a:srgbClr val="116397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        Marketing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        Research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        Writing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        Data Analysis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        Programming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        Vocational   Training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        Exams and Tests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</a:rPr>
              <a:t>        Contact 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A953-46BB-4687-B8EF-43AD1D24F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8" y="2634267"/>
            <a:ext cx="276851" cy="276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771BD-6BDB-43E8-9E49-82FE164B1D1A}"/>
              </a:ext>
            </a:extLst>
          </p:cNvPr>
          <p:cNvSpPr txBox="1"/>
          <p:nvPr/>
        </p:nvSpPr>
        <p:spPr>
          <a:xfrm>
            <a:off x="765156" y="2641887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7F9B1-A07D-45EF-9A13-73D7AEB4C8B2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freelancer.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2020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74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2CD0C6-4573-4C9D-9951-F943EB5F382B}"/>
              </a:ext>
            </a:extLst>
          </p:cNvPr>
          <p:cNvSpPr/>
          <p:nvPr/>
        </p:nvSpPr>
        <p:spPr>
          <a:xfrm>
            <a:off x="2691586" y="175866"/>
            <a:ext cx="7115019" cy="650626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DF29DD-674D-4918-B9FD-8D72C1B01707}"/>
              </a:ext>
            </a:extLst>
          </p:cNvPr>
          <p:cNvSpPr/>
          <p:nvPr/>
        </p:nvSpPr>
        <p:spPr>
          <a:xfrm>
            <a:off x="4016879" y="2092774"/>
            <a:ext cx="4464434" cy="4201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1A16-1263-45AB-82E2-E2F41D61344D}"/>
              </a:ext>
            </a:extLst>
          </p:cNvPr>
          <p:cNvSpPr txBox="1"/>
          <p:nvPr/>
        </p:nvSpPr>
        <p:spPr>
          <a:xfrm>
            <a:off x="5385070" y="566391"/>
            <a:ext cx="1917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Sign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C450D-D15F-446C-9781-F79FA687F982}"/>
              </a:ext>
            </a:extLst>
          </p:cNvPr>
          <p:cNvSpPr txBox="1"/>
          <p:nvPr/>
        </p:nvSpPr>
        <p:spPr>
          <a:xfrm>
            <a:off x="5303387" y="1221147"/>
            <a:ext cx="1891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 up to Start 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6729-4A2C-4A0D-9B4C-FB1B2173B8FB}"/>
              </a:ext>
            </a:extLst>
          </p:cNvPr>
          <p:cNvSpPr txBox="1"/>
          <p:nvPr/>
        </p:nvSpPr>
        <p:spPr>
          <a:xfrm>
            <a:off x="4016879" y="262621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Number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D34168-8506-4CCD-9A53-EE9AE73B86F7}"/>
              </a:ext>
            </a:extLst>
          </p:cNvPr>
          <p:cNvSpPr/>
          <p:nvPr/>
        </p:nvSpPr>
        <p:spPr>
          <a:xfrm>
            <a:off x="4016879" y="3092581"/>
            <a:ext cx="4464434" cy="4201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+254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5EC314-673A-4DE8-BAF8-B82075FB9976}"/>
              </a:ext>
            </a:extLst>
          </p:cNvPr>
          <p:cNvSpPr/>
          <p:nvPr/>
        </p:nvSpPr>
        <p:spPr>
          <a:xfrm>
            <a:off x="4016879" y="4065514"/>
            <a:ext cx="4464434" cy="4201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21BCC-A021-4C1F-8543-40BBCF6D9FC7}"/>
              </a:ext>
            </a:extLst>
          </p:cNvPr>
          <p:cNvSpPr txBox="1"/>
          <p:nvPr/>
        </p:nvSpPr>
        <p:spPr>
          <a:xfrm>
            <a:off x="4016879" y="165439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AFEE0-73A5-4273-AE6C-4C20EDE062F0}"/>
              </a:ext>
            </a:extLst>
          </p:cNvPr>
          <p:cNvSpPr txBox="1"/>
          <p:nvPr/>
        </p:nvSpPr>
        <p:spPr>
          <a:xfrm>
            <a:off x="4016879" y="3648062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1E8D7-0E14-40D3-BB2E-BB0EF721DA23}"/>
              </a:ext>
            </a:extLst>
          </p:cNvPr>
          <p:cNvSpPr txBox="1"/>
          <p:nvPr/>
        </p:nvSpPr>
        <p:spPr>
          <a:xfrm>
            <a:off x="4016879" y="4597039"/>
            <a:ext cx="191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Confirm password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DF259B-7288-44B0-A554-583C53018B29}"/>
              </a:ext>
            </a:extLst>
          </p:cNvPr>
          <p:cNvSpPr/>
          <p:nvPr/>
        </p:nvSpPr>
        <p:spPr>
          <a:xfrm>
            <a:off x="4016879" y="5129804"/>
            <a:ext cx="4464434" cy="4201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1575AD-4A1C-4785-B8C7-CC02BDD67F29}"/>
              </a:ext>
            </a:extLst>
          </p:cNvPr>
          <p:cNvSpPr/>
          <p:nvPr/>
        </p:nvSpPr>
        <p:spPr>
          <a:xfrm>
            <a:off x="6893250" y="5896426"/>
            <a:ext cx="1588063" cy="567008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r>
              <a:rPr lang="en-US" dirty="0"/>
              <a:t>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B11674-5659-4960-B345-FC6886E99616}"/>
              </a:ext>
            </a:extLst>
          </p:cNvPr>
          <p:cNvCxnSpPr>
            <a:cxnSpLocks/>
          </p:cNvCxnSpPr>
          <p:nvPr/>
        </p:nvCxnSpPr>
        <p:spPr>
          <a:xfrm>
            <a:off x="7687281" y="6203240"/>
            <a:ext cx="605480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8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F2E3E5E-7BB1-4989-A01B-5868318D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259F3-D2E9-44CF-B5A1-65CAFDBDA842}"/>
              </a:ext>
            </a:extLst>
          </p:cNvPr>
          <p:cNvSpPr txBox="1"/>
          <p:nvPr/>
        </p:nvSpPr>
        <p:spPr>
          <a:xfrm>
            <a:off x="4050888" y="1417908"/>
            <a:ext cx="367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Hello Paul207 Please verify it’s you. </a:t>
            </a:r>
          </a:p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We’ve sent a verification code to +254xxxxxxxx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A9CBF-F322-4051-BEA0-6B8F0E461D97}"/>
              </a:ext>
            </a:extLst>
          </p:cNvPr>
          <p:cNvSpPr/>
          <p:nvPr/>
        </p:nvSpPr>
        <p:spPr>
          <a:xfrm>
            <a:off x="4050888" y="2360141"/>
            <a:ext cx="360105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87199-F6AC-4D43-8618-CEF67E4327F7}"/>
              </a:ext>
            </a:extLst>
          </p:cNvPr>
          <p:cNvSpPr txBox="1"/>
          <p:nvPr/>
        </p:nvSpPr>
        <p:spPr>
          <a:xfrm>
            <a:off x="5174848" y="2406307"/>
            <a:ext cx="135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code…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12EEEE-6DF9-439E-933B-023417C7011B}"/>
              </a:ext>
            </a:extLst>
          </p:cNvPr>
          <p:cNvSpPr/>
          <p:nvPr/>
        </p:nvSpPr>
        <p:spPr>
          <a:xfrm>
            <a:off x="5105268" y="4921049"/>
            <a:ext cx="1194430" cy="498047"/>
          </a:xfrm>
          <a:prstGeom prst="roundRect">
            <a:avLst/>
          </a:prstGeom>
          <a:solidFill>
            <a:srgbClr val="0E5684"/>
          </a:solidFill>
          <a:ln>
            <a:noFill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76C562-C8F2-4173-B906-370ABD219C06}"/>
              </a:ext>
            </a:extLst>
          </p:cNvPr>
          <p:cNvSpPr/>
          <p:nvPr/>
        </p:nvSpPr>
        <p:spPr>
          <a:xfrm>
            <a:off x="4050885" y="4097749"/>
            <a:ext cx="3601051" cy="461665"/>
          </a:xfrm>
          <a:prstGeom prst="rect">
            <a:avLst/>
          </a:prstGeom>
          <a:solidFill>
            <a:srgbClr val="EFBC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Wrong number?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D5E6D-0E68-409D-8427-96845409707F}"/>
              </a:ext>
            </a:extLst>
          </p:cNvPr>
          <p:cNvSpPr/>
          <p:nvPr/>
        </p:nvSpPr>
        <p:spPr>
          <a:xfrm>
            <a:off x="4050887" y="3228945"/>
            <a:ext cx="3601051" cy="461665"/>
          </a:xfrm>
          <a:prstGeom prst="rect">
            <a:avLst/>
          </a:prstGeom>
          <a:solidFill>
            <a:srgbClr val="91D8F7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Resend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10359-AEC2-43BF-B70B-1FC20981C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46" y="477292"/>
            <a:ext cx="894449" cy="894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C0648-2B81-4CAA-8E23-75427ED610E8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freelancer.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2020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81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2ABB41-8788-487A-8DD8-3E5B795E883F}"/>
              </a:ext>
            </a:extLst>
          </p:cNvPr>
          <p:cNvSpPr/>
          <p:nvPr/>
        </p:nvSpPr>
        <p:spPr>
          <a:xfrm>
            <a:off x="3043881" y="1532237"/>
            <a:ext cx="6104238" cy="379352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6770C-A13E-4FCA-B45F-64E2D065D785}"/>
              </a:ext>
            </a:extLst>
          </p:cNvPr>
          <p:cNvSpPr txBox="1"/>
          <p:nvPr/>
        </p:nvSpPr>
        <p:spPr>
          <a:xfrm>
            <a:off x="5465467" y="1892298"/>
            <a:ext cx="1720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9C693-9AE1-4A02-A2D6-3AAE4D2C6C09}"/>
              </a:ext>
            </a:extLst>
          </p:cNvPr>
          <p:cNvSpPr txBox="1"/>
          <p:nvPr/>
        </p:nvSpPr>
        <p:spPr>
          <a:xfrm>
            <a:off x="3975172" y="3163330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Username: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212C6-A021-48F2-8FD5-8754C6EE5484}"/>
              </a:ext>
            </a:extLst>
          </p:cNvPr>
          <p:cNvSpPr txBox="1"/>
          <p:nvPr/>
        </p:nvSpPr>
        <p:spPr>
          <a:xfrm>
            <a:off x="3975172" y="3941120"/>
            <a:ext cx="1269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Password: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00171-873E-4D37-A17D-E5FFBF76F16D}"/>
              </a:ext>
            </a:extLst>
          </p:cNvPr>
          <p:cNvSpPr/>
          <p:nvPr/>
        </p:nvSpPr>
        <p:spPr>
          <a:xfrm>
            <a:off x="5333319" y="3106182"/>
            <a:ext cx="3069276" cy="48362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81E93-4662-4A91-A2E1-C58046921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91" y="1590870"/>
            <a:ext cx="1440940" cy="144094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6C93F-1D4D-4431-B136-7D89D41A6C18}"/>
              </a:ext>
            </a:extLst>
          </p:cNvPr>
          <p:cNvSpPr/>
          <p:nvPr/>
        </p:nvSpPr>
        <p:spPr>
          <a:xfrm>
            <a:off x="6096000" y="4602463"/>
            <a:ext cx="1229157" cy="508340"/>
          </a:xfrm>
          <a:prstGeom prst="roundRect">
            <a:avLst/>
          </a:prstGeom>
          <a:solidFill>
            <a:srgbClr val="0000FF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3E910-B10E-4939-AF1B-73BBB91C2013}"/>
              </a:ext>
            </a:extLst>
          </p:cNvPr>
          <p:cNvSpPr/>
          <p:nvPr/>
        </p:nvSpPr>
        <p:spPr>
          <a:xfrm>
            <a:off x="5333319" y="3903063"/>
            <a:ext cx="3069276" cy="48362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7B11D-5205-4A00-B5C5-FEDCC435EEA4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freelancer.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2020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84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25C8062-B6A1-40CB-8B1D-D4047E5B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88" y="54355"/>
            <a:ext cx="3561202" cy="2086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8457EC-40F5-4479-BA4D-40C1309DEECB}"/>
              </a:ext>
            </a:extLst>
          </p:cNvPr>
          <p:cNvSpPr txBox="1"/>
          <p:nvPr/>
        </p:nvSpPr>
        <p:spPr>
          <a:xfrm>
            <a:off x="1332424" y="170251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Freelancer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686AF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E530B-7A45-4B7C-872F-27B0975C074C}"/>
              </a:ext>
            </a:extLst>
          </p:cNvPr>
          <p:cNvSpPr/>
          <p:nvPr/>
        </p:nvSpPr>
        <p:spPr>
          <a:xfrm>
            <a:off x="4333991" y="1146059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0E568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Started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A4BC71-6DD5-4049-8377-61D0CB156AB6}"/>
              </a:ext>
            </a:extLst>
          </p:cNvPr>
          <p:cNvSpPr/>
          <p:nvPr/>
        </p:nvSpPr>
        <p:spPr>
          <a:xfrm>
            <a:off x="1" y="2180965"/>
            <a:ext cx="2835836" cy="3070657"/>
          </a:xfrm>
          <a:prstGeom prst="roundRect">
            <a:avLst>
              <a:gd name="adj" fmla="val 10000"/>
            </a:avLst>
          </a:prstGeom>
          <a:solidFill>
            <a:srgbClr val="7DCED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67AE67-85DE-4A54-BEDE-EFC894CBE9C8}"/>
              </a:ext>
            </a:extLst>
          </p:cNvPr>
          <p:cNvSpPr/>
          <p:nvPr/>
        </p:nvSpPr>
        <p:spPr>
          <a:xfrm>
            <a:off x="3095527" y="2180965"/>
            <a:ext cx="2835837" cy="3070657"/>
          </a:xfrm>
          <a:prstGeom prst="roundRect">
            <a:avLst>
              <a:gd name="adj" fmla="val 10000"/>
            </a:avLst>
          </a:prstGeom>
          <a:solidFill>
            <a:srgbClr val="B9DBF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7A650E-0EC7-4FBF-AF65-FFF00A45EF3F}"/>
              </a:ext>
            </a:extLst>
          </p:cNvPr>
          <p:cNvSpPr/>
          <p:nvPr/>
        </p:nvSpPr>
        <p:spPr>
          <a:xfrm>
            <a:off x="6191055" y="2180965"/>
            <a:ext cx="2835837" cy="3070657"/>
          </a:xfrm>
          <a:prstGeom prst="roundRect">
            <a:avLst>
              <a:gd name="adj" fmla="val 10000"/>
            </a:avLst>
          </a:prstGeom>
          <a:solidFill>
            <a:srgbClr val="025FA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01CDE5-44FC-4781-BDC2-E0B60D125675}"/>
              </a:ext>
            </a:extLst>
          </p:cNvPr>
          <p:cNvSpPr/>
          <p:nvPr/>
        </p:nvSpPr>
        <p:spPr>
          <a:xfrm>
            <a:off x="9356163" y="2150075"/>
            <a:ext cx="2835837" cy="3101548"/>
          </a:xfrm>
          <a:prstGeom prst="roundRect">
            <a:avLst>
              <a:gd name="adj" fmla="val 10000"/>
            </a:avLst>
          </a:prstGeom>
          <a:solidFill>
            <a:srgbClr val="67B7D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CC96ED-B1FC-4BC4-ADC1-B294E274086F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freelancer.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2020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BBB851-BF0D-4FA8-976A-1CAD53467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1" y="2404527"/>
            <a:ext cx="2482096" cy="12227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0F6ADB-9318-43F0-A202-EEC1723D3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811" y="2387332"/>
            <a:ext cx="2717583" cy="15218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EF7D66-9291-48CB-A835-FEBD7E6EE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7664" y="2387332"/>
            <a:ext cx="2809227" cy="18484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50D6D69-EB92-451C-A770-7B83435B1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55" y="2540740"/>
            <a:ext cx="2720641" cy="1480779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CAE76A-3EB9-4758-9518-69E86A00CDC1}"/>
              </a:ext>
            </a:extLst>
          </p:cNvPr>
          <p:cNvSpPr/>
          <p:nvPr/>
        </p:nvSpPr>
        <p:spPr>
          <a:xfrm>
            <a:off x="477037" y="4525697"/>
            <a:ext cx="1376475" cy="496891"/>
          </a:xfrm>
          <a:prstGeom prst="round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Begin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C5B333D-ED74-4733-A589-6DFE80019F63}"/>
              </a:ext>
            </a:extLst>
          </p:cNvPr>
          <p:cNvSpPr/>
          <p:nvPr/>
        </p:nvSpPr>
        <p:spPr>
          <a:xfrm>
            <a:off x="3841364" y="4525696"/>
            <a:ext cx="1376475" cy="496891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Unlock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1AA8EA1-B008-4FBB-A02A-5651BFB7F892}"/>
              </a:ext>
            </a:extLst>
          </p:cNvPr>
          <p:cNvSpPr/>
          <p:nvPr/>
        </p:nvSpPr>
        <p:spPr>
          <a:xfrm>
            <a:off x="6920735" y="4525695"/>
            <a:ext cx="1376475" cy="496891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Unlock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A45E7A-FE5E-4854-B91F-CADE45B9D83B}"/>
              </a:ext>
            </a:extLst>
          </p:cNvPr>
          <p:cNvSpPr/>
          <p:nvPr/>
        </p:nvSpPr>
        <p:spPr>
          <a:xfrm>
            <a:off x="10143440" y="4525695"/>
            <a:ext cx="1376475" cy="496891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Unlock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8252804-2C91-4E3A-8A29-3011F247A8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6" y="104337"/>
            <a:ext cx="1018138" cy="8853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C6D2335-9EEC-48E7-AD04-FE96AEA17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D1BD2C-5F21-41FF-AAAD-E352AC95AEE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62" y="1215444"/>
            <a:ext cx="395150" cy="3847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04E1612-2DB6-4F53-8911-30AA3F899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05" y="3776072"/>
            <a:ext cx="609565" cy="60956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21F38A3-57A6-4CF8-89AF-35EB0D704B0E}"/>
              </a:ext>
            </a:extLst>
          </p:cNvPr>
          <p:cNvSpPr txBox="1"/>
          <p:nvPr/>
        </p:nvSpPr>
        <p:spPr>
          <a:xfrm>
            <a:off x="1116218" y="3927331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120.00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A0F6E62-AB6A-4110-87F2-2AA5E6C227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17" y="3776072"/>
            <a:ext cx="609565" cy="60956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63B6E90-7F9C-4180-A96D-E3A34BF9173E}"/>
              </a:ext>
            </a:extLst>
          </p:cNvPr>
          <p:cNvSpPr txBox="1"/>
          <p:nvPr/>
        </p:nvSpPr>
        <p:spPr>
          <a:xfrm>
            <a:off x="4283384" y="3900811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200.00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A487EB1-0772-4C71-82FC-1E4CE39B3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12" y="3836577"/>
            <a:ext cx="609565" cy="60956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4544FFB-1435-49BC-9582-6388A8BBB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36" y="3807214"/>
            <a:ext cx="609565" cy="60956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B60A8D8-1CF9-4A6E-B3F9-ECE05BA8C33B}"/>
              </a:ext>
            </a:extLst>
          </p:cNvPr>
          <p:cNvSpPr txBox="1"/>
          <p:nvPr/>
        </p:nvSpPr>
        <p:spPr>
          <a:xfrm>
            <a:off x="7425107" y="3985527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350.00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9E2B4DD-CF9C-4A61-A3F0-1644A490770C}"/>
              </a:ext>
            </a:extLst>
          </p:cNvPr>
          <p:cNvSpPr txBox="1"/>
          <p:nvPr/>
        </p:nvSpPr>
        <p:spPr>
          <a:xfrm>
            <a:off x="10675187" y="399221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500.00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12A38B-3C4F-4366-9D33-9B60E7C22601}"/>
              </a:ext>
            </a:extLst>
          </p:cNvPr>
          <p:cNvSpPr txBox="1"/>
          <p:nvPr/>
        </p:nvSpPr>
        <p:spPr>
          <a:xfrm>
            <a:off x="3878469" y="2323601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Research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719737-3D67-4F8E-8561-87F77E301AA4}"/>
              </a:ext>
            </a:extLst>
          </p:cNvPr>
          <p:cNvSpPr txBox="1"/>
          <p:nvPr/>
        </p:nvSpPr>
        <p:spPr>
          <a:xfrm>
            <a:off x="708287" y="2379037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Marketing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207121E-9DE5-44E3-BD20-CCE9738D18ED}"/>
              </a:ext>
            </a:extLst>
          </p:cNvPr>
          <p:cNvSpPr txBox="1"/>
          <p:nvPr/>
        </p:nvSpPr>
        <p:spPr>
          <a:xfrm>
            <a:off x="10227724" y="2301616"/>
            <a:ext cx="89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Writing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3B30F8-F6E9-4774-B469-620FF1BDF7E4}"/>
              </a:ext>
            </a:extLst>
          </p:cNvPr>
          <p:cNvSpPr txBox="1"/>
          <p:nvPr/>
        </p:nvSpPr>
        <p:spPr>
          <a:xfrm>
            <a:off x="6876558" y="2323601"/>
            <a:ext cx="14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Data Analysis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7EC23AE-56A0-44F9-BFEB-8EBC64B2F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551" y="5467767"/>
            <a:ext cx="698898" cy="5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88BEBD-D72B-4147-AE69-8267DD381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9" cy="68579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5C8062-B6A1-40CB-8B1D-D4047E5B4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9888" y="207525"/>
            <a:ext cx="3561202" cy="17806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8457EC-40F5-4479-BA4D-40C1309DEECB}"/>
              </a:ext>
            </a:extLst>
          </p:cNvPr>
          <p:cNvSpPr txBox="1"/>
          <p:nvPr/>
        </p:nvSpPr>
        <p:spPr>
          <a:xfrm>
            <a:off x="1332424" y="170251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Freelancer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686AF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E530B-7A45-4B7C-872F-27B0975C074C}"/>
              </a:ext>
            </a:extLst>
          </p:cNvPr>
          <p:cNvSpPr/>
          <p:nvPr/>
        </p:nvSpPr>
        <p:spPr>
          <a:xfrm>
            <a:off x="4333991" y="1146059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0E568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Marketing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A4BC71-6DD5-4049-8377-61D0CB156AB6}"/>
              </a:ext>
            </a:extLst>
          </p:cNvPr>
          <p:cNvSpPr/>
          <p:nvPr/>
        </p:nvSpPr>
        <p:spPr>
          <a:xfrm>
            <a:off x="1011541" y="2261193"/>
            <a:ext cx="2835836" cy="3070657"/>
          </a:xfrm>
          <a:prstGeom prst="roundRect">
            <a:avLst>
              <a:gd name="adj" fmla="val 10000"/>
            </a:avLst>
          </a:prstGeom>
          <a:solidFill>
            <a:srgbClr val="7DCED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67AE67-85DE-4A54-BEDE-EFC894CBE9C8}"/>
              </a:ext>
            </a:extLst>
          </p:cNvPr>
          <p:cNvSpPr/>
          <p:nvPr/>
        </p:nvSpPr>
        <p:spPr>
          <a:xfrm>
            <a:off x="4577059" y="2180810"/>
            <a:ext cx="2835837" cy="3070657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7A650E-0EC7-4FBF-AF65-FFF00A45EF3F}"/>
              </a:ext>
            </a:extLst>
          </p:cNvPr>
          <p:cNvSpPr/>
          <p:nvPr/>
        </p:nvSpPr>
        <p:spPr>
          <a:xfrm>
            <a:off x="8111486" y="2180810"/>
            <a:ext cx="2835837" cy="3070657"/>
          </a:xfrm>
          <a:prstGeom prst="roundRect">
            <a:avLst>
              <a:gd name="adj" fmla="val 10000"/>
            </a:avLst>
          </a:prstGeom>
          <a:solidFill>
            <a:srgbClr val="025FA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CAE76A-3EB9-4758-9518-69E86A00CDC1}"/>
              </a:ext>
            </a:extLst>
          </p:cNvPr>
          <p:cNvSpPr/>
          <p:nvPr/>
        </p:nvSpPr>
        <p:spPr>
          <a:xfrm>
            <a:off x="1437412" y="4516459"/>
            <a:ext cx="1376475" cy="496891"/>
          </a:xfrm>
          <a:prstGeom prst="round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Finished!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C5B333D-ED74-4733-A589-6DFE80019F63}"/>
              </a:ext>
            </a:extLst>
          </p:cNvPr>
          <p:cNvSpPr/>
          <p:nvPr/>
        </p:nvSpPr>
        <p:spPr>
          <a:xfrm>
            <a:off x="5306739" y="4516460"/>
            <a:ext cx="1376475" cy="496891"/>
          </a:xfrm>
          <a:prstGeom prst="roundRect">
            <a:avLst/>
          </a:prstGeom>
          <a:solidFill>
            <a:srgbClr val="FE750D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start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1AA8EA1-B008-4FBB-A02A-5651BFB7F892}"/>
              </a:ext>
            </a:extLst>
          </p:cNvPr>
          <p:cNvSpPr/>
          <p:nvPr/>
        </p:nvSpPr>
        <p:spPr>
          <a:xfrm>
            <a:off x="8888400" y="4525695"/>
            <a:ext cx="1376475" cy="496891"/>
          </a:xfrm>
          <a:prstGeom prst="roundRect">
            <a:avLst/>
          </a:prstGeom>
          <a:solidFill>
            <a:srgbClr val="FE750D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start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8252804-2C91-4E3A-8A29-3011F247A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6" y="104337"/>
            <a:ext cx="1018138" cy="8853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C6D2335-9EEC-48E7-AD04-FE96AEA17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D1BD2C-5F21-41FF-AAAD-E352AC95AEE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62" y="1215444"/>
            <a:ext cx="395150" cy="38472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B12A38B-3C4F-4366-9D33-9B60E7C22601}"/>
              </a:ext>
            </a:extLst>
          </p:cNvPr>
          <p:cNvSpPr txBox="1"/>
          <p:nvPr/>
        </p:nvSpPr>
        <p:spPr>
          <a:xfrm>
            <a:off x="5542738" y="2402548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BD38"/>
                </a:solidFill>
                <a:latin typeface="Calibri" panose="020F0502020204030204"/>
              </a:rPr>
              <a:t>Level 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BD38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0D189B-5FC7-4EAC-B75A-027679D5D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090" y="5444151"/>
            <a:ext cx="1079301" cy="107930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D719737-3D67-4F8E-8561-87F77E301AA4}"/>
              </a:ext>
            </a:extLst>
          </p:cNvPr>
          <p:cNvSpPr txBox="1"/>
          <p:nvPr/>
        </p:nvSpPr>
        <p:spPr>
          <a:xfrm>
            <a:off x="1894535" y="2444955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Level 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3B30F8-F6E9-4774-B469-620FF1BDF7E4}"/>
              </a:ext>
            </a:extLst>
          </p:cNvPr>
          <p:cNvSpPr txBox="1"/>
          <p:nvPr/>
        </p:nvSpPr>
        <p:spPr>
          <a:xfrm>
            <a:off x="9154118" y="2402548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BD3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Level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CC96ED-B1FC-4BC4-ADC1-B294E274086F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freelancer.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79E020-C47F-44C0-B180-53D5A6E74B7D}"/>
              </a:ext>
            </a:extLst>
          </p:cNvPr>
          <p:cNvGrpSpPr/>
          <p:nvPr/>
        </p:nvGrpSpPr>
        <p:grpSpPr>
          <a:xfrm>
            <a:off x="3167839" y="4598816"/>
            <a:ext cx="356678" cy="350647"/>
            <a:chOff x="4078288" y="647701"/>
            <a:chExt cx="4975225" cy="4891088"/>
          </a:xfrm>
          <a:solidFill>
            <a:srgbClr val="002060"/>
          </a:solidFill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9F58575-11FD-4BBE-9B07-12AD208123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288" y="3616326"/>
              <a:ext cx="4975225" cy="1922463"/>
            </a:xfrm>
            <a:custGeom>
              <a:avLst/>
              <a:gdLst>
                <a:gd name="T0" fmla="*/ 548 w 6268"/>
                <a:gd name="T1" fmla="*/ 337 h 2424"/>
                <a:gd name="T2" fmla="*/ 397 w 6268"/>
                <a:gd name="T3" fmla="*/ 443 h 2424"/>
                <a:gd name="T4" fmla="*/ 320 w 6268"/>
                <a:gd name="T5" fmla="*/ 608 h 2424"/>
                <a:gd name="T6" fmla="*/ 320 w 6268"/>
                <a:gd name="T7" fmla="*/ 1816 h 2424"/>
                <a:gd name="T8" fmla="*/ 399 w 6268"/>
                <a:gd name="T9" fmla="*/ 1983 h 2424"/>
                <a:gd name="T10" fmla="*/ 548 w 6268"/>
                <a:gd name="T11" fmla="*/ 2087 h 2424"/>
                <a:gd name="T12" fmla="*/ 5595 w 6268"/>
                <a:gd name="T13" fmla="*/ 2110 h 2424"/>
                <a:gd name="T14" fmla="*/ 5778 w 6268"/>
                <a:gd name="T15" fmla="*/ 2061 h 2424"/>
                <a:gd name="T16" fmla="*/ 5905 w 6268"/>
                <a:gd name="T17" fmla="*/ 1932 h 2424"/>
                <a:gd name="T18" fmla="*/ 5955 w 6268"/>
                <a:gd name="T19" fmla="*/ 1751 h 2424"/>
                <a:gd name="T20" fmla="*/ 5932 w 6268"/>
                <a:gd name="T21" fmla="*/ 548 h 2424"/>
                <a:gd name="T22" fmla="*/ 5827 w 6268"/>
                <a:gd name="T23" fmla="*/ 399 h 2424"/>
                <a:gd name="T24" fmla="*/ 5660 w 6268"/>
                <a:gd name="T25" fmla="*/ 319 h 2424"/>
                <a:gd name="T26" fmla="*/ 4256 w 6268"/>
                <a:gd name="T27" fmla="*/ 426 h 2424"/>
                <a:gd name="T28" fmla="*/ 4135 w 6268"/>
                <a:gd name="T29" fmla="*/ 736 h 2424"/>
                <a:gd name="T30" fmla="*/ 3935 w 6268"/>
                <a:gd name="T31" fmla="*/ 991 h 2424"/>
                <a:gd name="T32" fmla="*/ 3672 w 6268"/>
                <a:gd name="T33" fmla="*/ 1181 h 2424"/>
                <a:gd name="T34" fmla="*/ 3361 w 6268"/>
                <a:gd name="T35" fmla="*/ 1289 h 2424"/>
                <a:gd name="T36" fmla="*/ 3020 w 6268"/>
                <a:gd name="T37" fmla="*/ 1306 h 2424"/>
                <a:gd name="T38" fmla="*/ 2695 w 6268"/>
                <a:gd name="T39" fmla="*/ 1226 h 2424"/>
                <a:gd name="T40" fmla="*/ 2415 w 6268"/>
                <a:gd name="T41" fmla="*/ 1061 h 2424"/>
                <a:gd name="T42" fmla="*/ 2193 w 6268"/>
                <a:gd name="T43" fmla="*/ 827 h 2424"/>
                <a:gd name="T44" fmla="*/ 2043 w 6268"/>
                <a:gd name="T45" fmla="*/ 534 h 2424"/>
                <a:gd name="T46" fmla="*/ 673 w 6268"/>
                <a:gd name="T47" fmla="*/ 314 h 2424"/>
                <a:gd name="T48" fmla="*/ 2081 w 6268"/>
                <a:gd name="T49" fmla="*/ 6 h 2424"/>
                <a:gd name="T50" fmla="*/ 2210 w 6268"/>
                <a:gd name="T51" fmla="*/ 70 h 2424"/>
                <a:gd name="T52" fmla="*/ 2288 w 6268"/>
                <a:gd name="T53" fmla="*/ 194 h 2424"/>
                <a:gd name="T54" fmla="*/ 2339 w 6268"/>
                <a:gd name="T55" fmla="*/ 433 h 2424"/>
                <a:gd name="T56" fmla="*/ 2474 w 6268"/>
                <a:gd name="T57" fmla="*/ 681 h 2424"/>
                <a:gd name="T58" fmla="*/ 2682 w 6268"/>
                <a:gd name="T59" fmla="*/ 867 h 2424"/>
                <a:gd name="T60" fmla="*/ 2940 w 6268"/>
                <a:gd name="T61" fmla="*/ 975 h 2424"/>
                <a:gd name="T62" fmla="*/ 3233 w 6268"/>
                <a:gd name="T63" fmla="*/ 992 h 2424"/>
                <a:gd name="T64" fmla="*/ 3505 w 6268"/>
                <a:gd name="T65" fmla="*/ 913 h 2424"/>
                <a:gd name="T66" fmla="*/ 3731 w 6268"/>
                <a:gd name="T67" fmla="*/ 751 h 2424"/>
                <a:gd name="T68" fmla="*/ 3893 w 6268"/>
                <a:gd name="T69" fmla="*/ 523 h 2424"/>
                <a:gd name="T70" fmla="*/ 3971 w 6268"/>
                <a:gd name="T71" fmla="*/ 243 h 2424"/>
                <a:gd name="T72" fmla="*/ 4024 w 6268"/>
                <a:gd name="T73" fmla="*/ 107 h 2424"/>
                <a:gd name="T74" fmla="*/ 4140 w 6268"/>
                <a:gd name="T75" fmla="*/ 19 h 2424"/>
                <a:gd name="T76" fmla="*/ 5595 w 6268"/>
                <a:gd name="T77" fmla="*/ 0 h 2424"/>
                <a:gd name="T78" fmla="*/ 5839 w 6268"/>
                <a:gd name="T79" fmla="*/ 46 h 2424"/>
                <a:gd name="T80" fmla="*/ 6042 w 6268"/>
                <a:gd name="T81" fmla="*/ 171 h 2424"/>
                <a:gd name="T82" fmla="*/ 6190 w 6268"/>
                <a:gd name="T83" fmla="*/ 357 h 2424"/>
                <a:gd name="T84" fmla="*/ 6263 w 6268"/>
                <a:gd name="T85" fmla="*/ 589 h 2424"/>
                <a:gd name="T86" fmla="*/ 6263 w 6268"/>
                <a:gd name="T87" fmla="*/ 1835 h 2424"/>
                <a:gd name="T88" fmla="*/ 6189 w 6268"/>
                <a:gd name="T89" fmla="*/ 2067 h 2424"/>
                <a:gd name="T90" fmla="*/ 6042 w 6268"/>
                <a:gd name="T91" fmla="*/ 2253 h 2424"/>
                <a:gd name="T92" fmla="*/ 5839 w 6268"/>
                <a:gd name="T93" fmla="*/ 2378 h 2424"/>
                <a:gd name="T94" fmla="*/ 5595 w 6268"/>
                <a:gd name="T95" fmla="*/ 2424 h 2424"/>
                <a:gd name="T96" fmla="*/ 508 w 6268"/>
                <a:gd name="T97" fmla="*/ 2403 h 2424"/>
                <a:gd name="T98" fmla="*/ 289 w 6268"/>
                <a:gd name="T99" fmla="*/ 2302 h 2424"/>
                <a:gd name="T100" fmla="*/ 120 w 6268"/>
                <a:gd name="T101" fmla="*/ 2135 h 2424"/>
                <a:gd name="T102" fmla="*/ 21 w 6268"/>
                <a:gd name="T103" fmla="*/ 1916 h 2424"/>
                <a:gd name="T104" fmla="*/ 0 w 6268"/>
                <a:gd name="T105" fmla="*/ 673 h 2424"/>
                <a:gd name="T106" fmla="*/ 46 w 6268"/>
                <a:gd name="T107" fmla="*/ 430 h 2424"/>
                <a:gd name="T108" fmla="*/ 169 w 6268"/>
                <a:gd name="T109" fmla="*/ 226 h 2424"/>
                <a:gd name="T110" fmla="*/ 358 w 6268"/>
                <a:gd name="T111" fmla="*/ 80 h 2424"/>
                <a:gd name="T112" fmla="*/ 588 w 6268"/>
                <a:gd name="T113" fmla="*/ 6 h 2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68" h="2424">
                  <a:moveTo>
                    <a:pt x="673" y="314"/>
                  </a:moveTo>
                  <a:lnTo>
                    <a:pt x="609" y="319"/>
                  </a:lnTo>
                  <a:lnTo>
                    <a:pt x="548" y="337"/>
                  </a:lnTo>
                  <a:lnTo>
                    <a:pt x="491" y="363"/>
                  </a:lnTo>
                  <a:lnTo>
                    <a:pt x="441" y="399"/>
                  </a:lnTo>
                  <a:lnTo>
                    <a:pt x="397" y="443"/>
                  </a:lnTo>
                  <a:lnTo>
                    <a:pt x="363" y="492"/>
                  </a:lnTo>
                  <a:lnTo>
                    <a:pt x="337" y="548"/>
                  </a:lnTo>
                  <a:lnTo>
                    <a:pt x="320" y="608"/>
                  </a:lnTo>
                  <a:lnTo>
                    <a:pt x="314" y="673"/>
                  </a:lnTo>
                  <a:lnTo>
                    <a:pt x="314" y="1751"/>
                  </a:lnTo>
                  <a:lnTo>
                    <a:pt x="320" y="1816"/>
                  </a:lnTo>
                  <a:lnTo>
                    <a:pt x="337" y="1876"/>
                  </a:lnTo>
                  <a:lnTo>
                    <a:pt x="363" y="1932"/>
                  </a:lnTo>
                  <a:lnTo>
                    <a:pt x="399" y="1983"/>
                  </a:lnTo>
                  <a:lnTo>
                    <a:pt x="441" y="2025"/>
                  </a:lnTo>
                  <a:lnTo>
                    <a:pt x="493" y="2061"/>
                  </a:lnTo>
                  <a:lnTo>
                    <a:pt x="548" y="2087"/>
                  </a:lnTo>
                  <a:lnTo>
                    <a:pt x="609" y="2103"/>
                  </a:lnTo>
                  <a:lnTo>
                    <a:pt x="673" y="2110"/>
                  </a:lnTo>
                  <a:lnTo>
                    <a:pt x="5595" y="2110"/>
                  </a:lnTo>
                  <a:lnTo>
                    <a:pt x="5660" y="2103"/>
                  </a:lnTo>
                  <a:lnTo>
                    <a:pt x="5721" y="2087"/>
                  </a:lnTo>
                  <a:lnTo>
                    <a:pt x="5778" y="2061"/>
                  </a:lnTo>
                  <a:lnTo>
                    <a:pt x="5827" y="2025"/>
                  </a:lnTo>
                  <a:lnTo>
                    <a:pt x="5871" y="1981"/>
                  </a:lnTo>
                  <a:lnTo>
                    <a:pt x="5905" y="1932"/>
                  </a:lnTo>
                  <a:lnTo>
                    <a:pt x="5932" y="1876"/>
                  </a:lnTo>
                  <a:lnTo>
                    <a:pt x="5949" y="1816"/>
                  </a:lnTo>
                  <a:lnTo>
                    <a:pt x="5955" y="1751"/>
                  </a:lnTo>
                  <a:lnTo>
                    <a:pt x="5955" y="673"/>
                  </a:lnTo>
                  <a:lnTo>
                    <a:pt x="5949" y="608"/>
                  </a:lnTo>
                  <a:lnTo>
                    <a:pt x="5932" y="548"/>
                  </a:lnTo>
                  <a:lnTo>
                    <a:pt x="5905" y="492"/>
                  </a:lnTo>
                  <a:lnTo>
                    <a:pt x="5869" y="441"/>
                  </a:lnTo>
                  <a:lnTo>
                    <a:pt x="5827" y="399"/>
                  </a:lnTo>
                  <a:lnTo>
                    <a:pt x="5776" y="363"/>
                  </a:lnTo>
                  <a:lnTo>
                    <a:pt x="5721" y="337"/>
                  </a:lnTo>
                  <a:lnTo>
                    <a:pt x="5660" y="319"/>
                  </a:lnTo>
                  <a:lnTo>
                    <a:pt x="5595" y="314"/>
                  </a:lnTo>
                  <a:lnTo>
                    <a:pt x="4277" y="314"/>
                  </a:lnTo>
                  <a:lnTo>
                    <a:pt x="4256" y="426"/>
                  </a:lnTo>
                  <a:lnTo>
                    <a:pt x="4226" y="534"/>
                  </a:lnTo>
                  <a:lnTo>
                    <a:pt x="4186" y="637"/>
                  </a:lnTo>
                  <a:lnTo>
                    <a:pt x="4135" y="736"/>
                  </a:lnTo>
                  <a:lnTo>
                    <a:pt x="4076" y="827"/>
                  </a:lnTo>
                  <a:lnTo>
                    <a:pt x="4009" y="913"/>
                  </a:lnTo>
                  <a:lnTo>
                    <a:pt x="3935" y="991"/>
                  </a:lnTo>
                  <a:lnTo>
                    <a:pt x="3853" y="1061"/>
                  </a:lnTo>
                  <a:lnTo>
                    <a:pt x="3766" y="1126"/>
                  </a:lnTo>
                  <a:lnTo>
                    <a:pt x="3672" y="1181"/>
                  </a:lnTo>
                  <a:lnTo>
                    <a:pt x="3574" y="1226"/>
                  </a:lnTo>
                  <a:lnTo>
                    <a:pt x="3469" y="1262"/>
                  </a:lnTo>
                  <a:lnTo>
                    <a:pt x="3361" y="1289"/>
                  </a:lnTo>
                  <a:lnTo>
                    <a:pt x="3248" y="1306"/>
                  </a:lnTo>
                  <a:lnTo>
                    <a:pt x="3134" y="1312"/>
                  </a:lnTo>
                  <a:lnTo>
                    <a:pt x="3020" y="1306"/>
                  </a:lnTo>
                  <a:lnTo>
                    <a:pt x="2908" y="1289"/>
                  </a:lnTo>
                  <a:lnTo>
                    <a:pt x="2799" y="1262"/>
                  </a:lnTo>
                  <a:lnTo>
                    <a:pt x="2695" y="1226"/>
                  </a:lnTo>
                  <a:lnTo>
                    <a:pt x="2596" y="1181"/>
                  </a:lnTo>
                  <a:lnTo>
                    <a:pt x="2503" y="1126"/>
                  </a:lnTo>
                  <a:lnTo>
                    <a:pt x="2415" y="1061"/>
                  </a:lnTo>
                  <a:lnTo>
                    <a:pt x="2334" y="991"/>
                  </a:lnTo>
                  <a:lnTo>
                    <a:pt x="2259" y="913"/>
                  </a:lnTo>
                  <a:lnTo>
                    <a:pt x="2193" y="827"/>
                  </a:lnTo>
                  <a:lnTo>
                    <a:pt x="2134" y="736"/>
                  </a:lnTo>
                  <a:lnTo>
                    <a:pt x="2082" y="637"/>
                  </a:lnTo>
                  <a:lnTo>
                    <a:pt x="2043" y="534"/>
                  </a:lnTo>
                  <a:lnTo>
                    <a:pt x="2010" y="426"/>
                  </a:lnTo>
                  <a:lnTo>
                    <a:pt x="1991" y="314"/>
                  </a:lnTo>
                  <a:lnTo>
                    <a:pt x="673" y="314"/>
                  </a:lnTo>
                  <a:close/>
                  <a:moveTo>
                    <a:pt x="673" y="0"/>
                  </a:moveTo>
                  <a:lnTo>
                    <a:pt x="2029" y="0"/>
                  </a:lnTo>
                  <a:lnTo>
                    <a:pt x="2081" y="6"/>
                  </a:lnTo>
                  <a:lnTo>
                    <a:pt x="2128" y="19"/>
                  </a:lnTo>
                  <a:lnTo>
                    <a:pt x="2172" y="42"/>
                  </a:lnTo>
                  <a:lnTo>
                    <a:pt x="2210" y="70"/>
                  </a:lnTo>
                  <a:lnTo>
                    <a:pt x="2244" y="107"/>
                  </a:lnTo>
                  <a:lnTo>
                    <a:pt x="2269" y="148"/>
                  </a:lnTo>
                  <a:lnTo>
                    <a:pt x="2288" y="194"/>
                  </a:lnTo>
                  <a:lnTo>
                    <a:pt x="2297" y="243"/>
                  </a:lnTo>
                  <a:lnTo>
                    <a:pt x="2313" y="340"/>
                  </a:lnTo>
                  <a:lnTo>
                    <a:pt x="2339" y="433"/>
                  </a:lnTo>
                  <a:lnTo>
                    <a:pt x="2375" y="523"/>
                  </a:lnTo>
                  <a:lnTo>
                    <a:pt x="2421" y="605"/>
                  </a:lnTo>
                  <a:lnTo>
                    <a:pt x="2474" y="681"/>
                  </a:lnTo>
                  <a:lnTo>
                    <a:pt x="2537" y="751"/>
                  </a:lnTo>
                  <a:lnTo>
                    <a:pt x="2605" y="812"/>
                  </a:lnTo>
                  <a:lnTo>
                    <a:pt x="2682" y="867"/>
                  </a:lnTo>
                  <a:lnTo>
                    <a:pt x="2761" y="913"/>
                  </a:lnTo>
                  <a:lnTo>
                    <a:pt x="2849" y="949"/>
                  </a:lnTo>
                  <a:lnTo>
                    <a:pt x="2940" y="975"/>
                  </a:lnTo>
                  <a:lnTo>
                    <a:pt x="3035" y="992"/>
                  </a:lnTo>
                  <a:lnTo>
                    <a:pt x="3134" y="998"/>
                  </a:lnTo>
                  <a:lnTo>
                    <a:pt x="3233" y="992"/>
                  </a:lnTo>
                  <a:lnTo>
                    <a:pt x="3328" y="975"/>
                  </a:lnTo>
                  <a:lnTo>
                    <a:pt x="3419" y="949"/>
                  </a:lnTo>
                  <a:lnTo>
                    <a:pt x="3505" y="913"/>
                  </a:lnTo>
                  <a:lnTo>
                    <a:pt x="3587" y="867"/>
                  </a:lnTo>
                  <a:lnTo>
                    <a:pt x="3663" y="812"/>
                  </a:lnTo>
                  <a:lnTo>
                    <a:pt x="3731" y="751"/>
                  </a:lnTo>
                  <a:lnTo>
                    <a:pt x="3794" y="681"/>
                  </a:lnTo>
                  <a:lnTo>
                    <a:pt x="3847" y="605"/>
                  </a:lnTo>
                  <a:lnTo>
                    <a:pt x="3893" y="523"/>
                  </a:lnTo>
                  <a:lnTo>
                    <a:pt x="3929" y="433"/>
                  </a:lnTo>
                  <a:lnTo>
                    <a:pt x="3956" y="340"/>
                  </a:lnTo>
                  <a:lnTo>
                    <a:pt x="3971" y="243"/>
                  </a:lnTo>
                  <a:lnTo>
                    <a:pt x="3981" y="194"/>
                  </a:lnTo>
                  <a:lnTo>
                    <a:pt x="4000" y="148"/>
                  </a:lnTo>
                  <a:lnTo>
                    <a:pt x="4024" y="107"/>
                  </a:lnTo>
                  <a:lnTo>
                    <a:pt x="4058" y="70"/>
                  </a:lnTo>
                  <a:lnTo>
                    <a:pt x="4097" y="42"/>
                  </a:lnTo>
                  <a:lnTo>
                    <a:pt x="4140" y="19"/>
                  </a:lnTo>
                  <a:lnTo>
                    <a:pt x="4188" y="6"/>
                  </a:lnTo>
                  <a:lnTo>
                    <a:pt x="4239" y="0"/>
                  </a:lnTo>
                  <a:lnTo>
                    <a:pt x="5595" y="0"/>
                  </a:lnTo>
                  <a:lnTo>
                    <a:pt x="5681" y="6"/>
                  </a:lnTo>
                  <a:lnTo>
                    <a:pt x="5761" y="21"/>
                  </a:lnTo>
                  <a:lnTo>
                    <a:pt x="5839" y="46"/>
                  </a:lnTo>
                  <a:lnTo>
                    <a:pt x="5913" y="80"/>
                  </a:lnTo>
                  <a:lnTo>
                    <a:pt x="5979" y="122"/>
                  </a:lnTo>
                  <a:lnTo>
                    <a:pt x="6042" y="171"/>
                  </a:lnTo>
                  <a:lnTo>
                    <a:pt x="6099" y="226"/>
                  </a:lnTo>
                  <a:lnTo>
                    <a:pt x="6149" y="289"/>
                  </a:lnTo>
                  <a:lnTo>
                    <a:pt x="6190" y="357"/>
                  </a:lnTo>
                  <a:lnTo>
                    <a:pt x="6223" y="430"/>
                  </a:lnTo>
                  <a:lnTo>
                    <a:pt x="6247" y="508"/>
                  </a:lnTo>
                  <a:lnTo>
                    <a:pt x="6263" y="589"/>
                  </a:lnTo>
                  <a:lnTo>
                    <a:pt x="6268" y="673"/>
                  </a:lnTo>
                  <a:lnTo>
                    <a:pt x="6268" y="1751"/>
                  </a:lnTo>
                  <a:lnTo>
                    <a:pt x="6263" y="1835"/>
                  </a:lnTo>
                  <a:lnTo>
                    <a:pt x="6247" y="1916"/>
                  </a:lnTo>
                  <a:lnTo>
                    <a:pt x="6223" y="1994"/>
                  </a:lnTo>
                  <a:lnTo>
                    <a:pt x="6189" y="2067"/>
                  </a:lnTo>
                  <a:lnTo>
                    <a:pt x="6147" y="2135"/>
                  </a:lnTo>
                  <a:lnTo>
                    <a:pt x="6099" y="2198"/>
                  </a:lnTo>
                  <a:lnTo>
                    <a:pt x="6042" y="2253"/>
                  </a:lnTo>
                  <a:lnTo>
                    <a:pt x="5979" y="2302"/>
                  </a:lnTo>
                  <a:lnTo>
                    <a:pt x="5911" y="2344"/>
                  </a:lnTo>
                  <a:lnTo>
                    <a:pt x="5839" y="2378"/>
                  </a:lnTo>
                  <a:lnTo>
                    <a:pt x="5761" y="2403"/>
                  </a:lnTo>
                  <a:lnTo>
                    <a:pt x="5681" y="2418"/>
                  </a:lnTo>
                  <a:lnTo>
                    <a:pt x="5595" y="2424"/>
                  </a:lnTo>
                  <a:lnTo>
                    <a:pt x="673" y="2424"/>
                  </a:lnTo>
                  <a:lnTo>
                    <a:pt x="588" y="2418"/>
                  </a:lnTo>
                  <a:lnTo>
                    <a:pt x="508" y="2403"/>
                  </a:lnTo>
                  <a:lnTo>
                    <a:pt x="430" y="2378"/>
                  </a:lnTo>
                  <a:lnTo>
                    <a:pt x="356" y="2344"/>
                  </a:lnTo>
                  <a:lnTo>
                    <a:pt x="289" y="2302"/>
                  </a:lnTo>
                  <a:lnTo>
                    <a:pt x="226" y="2253"/>
                  </a:lnTo>
                  <a:lnTo>
                    <a:pt x="169" y="2198"/>
                  </a:lnTo>
                  <a:lnTo>
                    <a:pt x="120" y="2135"/>
                  </a:lnTo>
                  <a:lnTo>
                    <a:pt x="78" y="2067"/>
                  </a:lnTo>
                  <a:lnTo>
                    <a:pt x="46" y="1992"/>
                  </a:lnTo>
                  <a:lnTo>
                    <a:pt x="21" y="1916"/>
                  </a:lnTo>
                  <a:lnTo>
                    <a:pt x="6" y="1835"/>
                  </a:lnTo>
                  <a:lnTo>
                    <a:pt x="0" y="1751"/>
                  </a:lnTo>
                  <a:lnTo>
                    <a:pt x="0" y="673"/>
                  </a:lnTo>
                  <a:lnTo>
                    <a:pt x="6" y="589"/>
                  </a:lnTo>
                  <a:lnTo>
                    <a:pt x="21" y="508"/>
                  </a:lnTo>
                  <a:lnTo>
                    <a:pt x="46" y="430"/>
                  </a:lnTo>
                  <a:lnTo>
                    <a:pt x="80" y="357"/>
                  </a:lnTo>
                  <a:lnTo>
                    <a:pt x="122" y="289"/>
                  </a:lnTo>
                  <a:lnTo>
                    <a:pt x="169" y="226"/>
                  </a:lnTo>
                  <a:lnTo>
                    <a:pt x="226" y="171"/>
                  </a:lnTo>
                  <a:lnTo>
                    <a:pt x="289" y="122"/>
                  </a:lnTo>
                  <a:lnTo>
                    <a:pt x="358" y="80"/>
                  </a:lnTo>
                  <a:lnTo>
                    <a:pt x="430" y="46"/>
                  </a:lnTo>
                  <a:lnTo>
                    <a:pt x="508" y="21"/>
                  </a:lnTo>
                  <a:lnTo>
                    <a:pt x="588" y="6"/>
                  </a:lnTo>
                  <a:lnTo>
                    <a:pt x="6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05066A6-E467-44B8-A878-1CC3A871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688" y="647701"/>
              <a:ext cx="1878013" cy="2681288"/>
            </a:xfrm>
            <a:custGeom>
              <a:avLst/>
              <a:gdLst>
                <a:gd name="T0" fmla="*/ 1183 w 2366"/>
                <a:gd name="T1" fmla="*/ 0 h 3378"/>
                <a:gd name="T2" fmla="*/ 1225 w 2366"/>
                <a:gd name="T3" fmla="*/ 5 h 3378"/>
                <a:gd name="T4" fmla="*/ 1263 w 2366"/>
                <a:gd name="T5" fmla="*/ 20 h 3378"/>
                <a:gd name="T6" fmla="*/ 1294 w 2366"/>
                <a:gd name="T7" fmla="*/ 45 h 3378"/>
                <a:gd name="T8" fmla="*/ 1318 w 2366"/>
                <a:gd name="T9" fmla="*/ 77 h 3378"/>
                <a:gd name="T10" fmla="*/ 1335 w 2366"/>
                <a:gd name="T11" fmla="*/ 115 h 3378"/>
                <a:gd name="T12" fmla="*/ 1341 w 2366"/>
                <a:gd name="T13" fmla="*/ 155 h 3378"/>
                <a:gd name="T14" fmla="*/ 1341 w 2366"/>
                <a:gd name="T15" fmla="*/ 2844 h 3378"/>
                <a:gd name="T16" fmla="*/ 2100 w 2366"/>
                <a:gd name="T17" fmla="*/ 2085 h 3378"/>
                <a:gd name="T18" fmla="*/ 2128 w 2366"/>
                <a:gd name="T19" fmla="*/ 2062 h 3378"/>
                <a:gd name="T20" fmla="*/ 2161 w 2366"/>
                <a:gd name="T21" fmla="*/ 2047 h 3378"/>
                <a:gd name="T22" fmla="*/ 2193 w 2366"/>
                <a:gd name="T23" fmla="*/ 2039 h 3378"/>
                <a:gd name="T24" fmla="*/ 2227 w 2366"/>
                <a:gd name="T25" fmla="*/ 2039 h 3378"/>
                <a:gd name="T26" fmla="*/ 2262 w 2366"/>
                <a:gd name="T27" fmla="*/ 2047 h 3378"/>
                <a:gd name="T28" fmla="*/ 2294 w 2366"/>
                <a:gd name="T29" fmla="*/ 2062 h 3378"/>
                <a:gd name="T30" fmla="*/ 2322 w 2366"/>
                <a:gd name="T31" fmla="*/ 2085 h 3378"/>
                <a:gd name="T32" fmla="*/ 2345 w 2366"/>
                <a:gd name="T33" fmla="*/ 2112 h 3378"/>
                <a:gd name="T34" fmla="*/ 2359 w 2366"/>
                <a:gd name="T35" fmla="*/ 2144 h 3378"/>
                <a:gd name="T36" fmla="*/ 2366 w 2366"/>
                <a:gd name="T37" fmla="*/ 2178 h 3378"/>
                <a:gd name="T38" fmla="*/ 2366 w 2366"/>
                <a:gd name="T39" fmla="*/ 2212 h 3378"/>
                <a:gd name="T40" fmla="*/ 2359 w 2366"/>
                <a:gd name="T41" fmla="*/ 2245 h 3378"/>
                <a:gd name="T42" fmla="*/ 2345 w 2366"/>
                <a:gd name="T43" fmla="*/ 2277 h 3378"/>
                <a:gd name="T44" fmla="*/ 2322 w 2366"/>
                <a:gd name="T45" fmla="*/ 2306 h 3378"/>
                <a:gd name="T46" fmla="*/ 1295 w 2366"/>
                <a:gd name="T47" fmla="*/ 3332 h 3378"/>
                <a:gd name="T48" fmla="*/ 1271 w 2366"/>
                <a:gd name="T49" fmla="*/ 3353 h 3378"/>
                <a:gd name="T50" fmla="*/ 1242 w 2366"/>
                <a:gd name="T51" fmla="*/ 3366 h 3378"/>
                <a:gd name="T52" fmla="*/ 1214 w 2366"/>
                <a:gd name="T53" fmla="*/ 3376 h 3378"/>
                <a:gd name="T54" fmla="*/ 1183 w 2366"/>
                <a:gd name="T55" fmla="*/ 3378 h 3378"/>
                <a:gd name="T56" fmla="*/ 1153 w 2366"/>
                <a:gd name="T57" fmla="*/ 3376 h 3378"/>
                <a:gd name="T58" fmla="*/ 1124 w 2366"/>
                <a:gd name="T59" fmla="*/ 3366 h 3378"/>
                <a:gd name="T60" fmla="*/ 1096 w 2366"/>
                <a:gd name="T61" fmla="*/ 3353 h 3378"/>
                <a:gd name="T62" fmla="*/ 1071 w 2366"/>
                <a:gd name="T63" fmla="*/ 3332 h 3378"/>
                <a:gd name="T64" fmla="*/ 44 w 2366"/>
                <a:gd name="T65" fmla="*/ 2306 h 3378"/>
                <a:gd name="T66" fmla="*/ 21 w 2366"/>
                <a:gd name="T67" fmla="*/ 2277 h 3378"/>
                <a:gd name="T68" fmla="*/ 6 w 2366"/>
                <a:gd name="T69" fmla="*/ 2245 h 3378"/>
                <a:gd name="T70" fmla="*/ 0 w 2366"/>
                <a:gd name="T71" fmla="*/ 2212 h 3378"/>
                <a:gd name="T72" fmla="*/ 0 w 2366"/>
                <a:gd name="T73" fmla="*/ 2178 h 3378"/>
                <a:gd name="T74" fmla="*/ 6 w 2366"/>
                <a:gd name="T75" fmla="*/ 2144 h 3378"/>
                <a:gd name="T76" fmla="*/ 21 w 2366"/>
                <a:gd name="T77" fmla="*/ 2112 h 3378"/>
                <a:gd name="T78" fmla="*/ 44 w 2366"/>
                <a:gd name="T79" fmla="*/ 2085 h 3378"/>
                <a:gd name="T80" fmla="*/ 73 w 2366"/>
                <a:gd name="T81" fmla="*/ 2062 h 3378"/>
                <a:gd name="T82" fmla="*/ 105 w 2366"/>
                <a:gd name="T83" fmla="*/ 2047 h 3378"/>
                <a:gd name="T84" fmla="*/ 139 w 2366"/>
                <a:gd name="T85" fmla="*/ 2039 h 3378"/>
                <a:gd name="T86" fmla="*/ 173 w 2366"/>
                <a:gd name="T87" fmla="*/ 2039 h 3378"/>
                <a:gd name="T88" fmla="*/ 206 w 2366"/>
                <a:gd name="T89" fmla="*/ 2047 h 3378"/>
                <a:gd name="T90" fmla="*/ 238 w 2366"/>
                <a:gd name="T91" fmla="*/ 2062 h 3378"/>
                <a:gd name="T92" fmla="*/ 267 w 2366"/>
                <a:gd name="T93" fmla="*/ 2085 h 3378"/>
                <a:gd name="T94" fmla="*/ 1025 w 2366"/>
                <a:gd name="T95" fmla="*/ 2844 h 3378"/>
                <a:gd name="T96" fmla="*/ 1025 w 2366"/>
                <a:gd name="T97" fmla="*/ 157 h 3378"/>
                <a:gd name="T98" fmla="*/ 1031 w 2366"/>
                <a:gd name="T99" fmla="*/ 115 h 3378"/>
                <a:gd name="T100" fmla="*/ 1046 w 2366"/>
                <a:gd name="T101" fmla="*/ 77 h 3378"/>
                <a:gd name="T102" fmla="*/ 1071 w 2366"/>
                <a:gd name="T103" fmla="*/ 45 h 3378"/>
                <a:gd name="T104" fmla="*/ 1103 w 2366"/>
                <a:gd name="T105" fmla="*/ 20 h 3378"/>
                <a:gd name="T106" fmla="*/ 1141 w 2366"/>
                <a:gd name="T107" fmla="*/ 5 h 3378"/>
                <a:gd name="T108" fmla="*/ 1183 w 2366"/>
                <a:gd name="T109" fmla="*/ 0 h 3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66" h="3378">
                  <a:moveTo>
                    <a:pt x="1183" y="0"/>
                  </a:moveTo>
                  <a:lnTo>
                    <a:pt x="1225" y="5"/>
                  </a:lnTo>
                  <a:lnTo>
                    <a:pt x="1263" y="20"/>
                  </a:lnTo>
                  <a:lnTo>
                    <a:pt x="1294" y="45"/>
                  </a:lnTo>
                  <a:lnTo>
                    <a:pt x="1318" y="77"/>
                  </a:lnTo>
                  <a:lnTo>
                    <a:pt x="1335" y="115"/>
                  </a:lnTo>
                  <a:lnTo>
                    <a:pt x="1341" y="155"/>
                  </a:lnTo>
                  <a:lnTo>
                    <a:pt x="1341" y="2844"/>
                  </a:lnTo>
                  <a:lnTo>
                    <a:pt x="2100" y="2085"/>
                  </a:lnTo>
                  <a:lnTo>
                    <a:pt x="2128" y="2062"/>
                  </a:lnTo>
                  <a:lnTo>
                    <a:pt x="2161" y="2047"/>
                  </a:lnTo>
                  <a:lnTo>
                    <a:pt x="2193" y="2039"/>
                  </a:lnTo>
                  <a:lnTo>
                    <a:pt x="2227" y="2039"/>
                  </a:lnTo>
                  <a:lnTo>
                    <a:pt x="2262" y="2047"/>
                  </a:lnTo>
                  <a:lnTo>
                    <a:pt x="2294" y="2062"/>
                  </a:lnTo>
                  <a:lnTo>
                    <a:pt x="2322" y="2085"/>
                  </a:lnTo>
                  <a:lnTo>
                    <a:pt x="2345" y="2112"/>
                  </a:lnTo>
                  <a:lnTo>
                    <a:pt x="2359" y="2144"/>
                  </a:lnTo>
                  <a:lnTo>
                    <a:pt x="2366" y="2178"/>
                  </a:lnTo>
                  <a:lnTo>
                    <a:pt x="2366" y="2212"/>
                  </a:lnTo>
                  <a:lnTo>
                    <a:pt x="2359" y="2245"/>
                  </a:lnTo>
                  <a:lnTo>
                    <a:pt x="2345" y="2277"/>
                  </a:lnTo>
                  <a:lnTo>
                    <a:pt x="2322" y="2306"/>
                  </a:lnTo>
                  <a:lnTo>
                    <a:pt x="1295" y="3332"/>
                  </a:lnTo>
                  <a:lnTo>
                    <a:pt x="1271" y="3353"/>
                  </a:lnTo>
                  <a:lnTo>
                    <a:pt x="1242" y="3366"/>
                  </a:lnTo>
                  <a:lnTo>
                    <a:pt x="1214" y="3376"/>
                  </a:lnTo>
                  <a:lnTo>
                    <a:pt x="1183" y="3378"/>
                  </a:lnTo>
                  <a:lnTo>
                    <a:pt x="1153" y="3376"/>
                  </a:lnTo>
                  <a:lnTo>
                    <a:pt x="1124" y="3366"/>
                  </a:lnTo>
                  <a:lnTo>
                    <a:pt x="1096" y="3353"/>
                  </a:lnTo>
                  <a:lnTo>
                    <a:pt x="1071" y="3332"/>
                  </a:lnTo>
                  <a:lnTo>
                    <a:pt x="44" y="2306"/>
                  </a:lnTo>
                  <a:lnTo>
                    <a:pt x="21" y="2277"/>
                  </a:lnTo>
                  <a:lnTo>
                    <a:pt x="6" y="2245"/>
                  </a:lnTo>
                  <a:lnTo>
                    <a:pt x="0" y="2212"/>
                  </a:lnTo>
                  <a:lnTo>
                    <a:pt x="0" y="2178"/>
                  </a:lnTo>
                  <a:lnTo>
                    <a:pt x="6" y="2144"/>
                  </a:lnTo>
                  <a:lnTo>
                    <a:pt x="21" y="2112"/>
                  </a:lnTo>
                  <a:lnTo>
                    <a:pt x="44" y="2085"/>
                  </a:lnTo>
                  <a:lnTo>
                    <a:pt x="73" y="2062"/>
                  </a:lnTo>
                  <a:lnTo>
                    <a:pt x="105" y="2047"/>
                  </a:lnTo>
                  <a:lnTo>
                    <a:pt x="139" y="2039"/>
                  </a:lnTo>
                  <a:lnTo>
                    <a:pt x="173" y="2039"/>
                  </a:lnTo>
                  <a:lnTo>
                    <a:pt x="206" y="2047"/>
                  </a:lnTo>
                  <a:lnTo>
                    <a:pt x="238" y="2062"/>
                  </a:lnTo>
                  <a:lnTo>
                    <a:pt x="267" y="2085"/>
                  </a:lnTo>
                  <a:lnTo>
                    <a:pt x="1025" y="2844"/>
                  </a:lnTo>
                  <a:lnTo>
                    <a:pt x="1025" y="157"/>
                  </a:lnTo>
                  <a:lnTo>
                    <a:pt x="1031" y="115"/>
                  </a:lnTo>
                  <a:lnTo>
                    <a:pt x="1046" y="77"/>
                  </a:lnTo>
                  <a:lnTo>
                    <a:pt x="1071" y="45"/>
                  </a:lnTo>
                  <a:lnTo>
                    <a:pt x="1103" y="20"/>
                  </a:lnTo>
                  <a:lnTo>
                    <a:pt x="1141" y="5"/>
                  </a:lnTo>
                  <a:lnTo>
                    <a:pt x="11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BF2F734-0E74-4CE4-9FEA-BC5180CE0649}"/>
              </a:ext>
            </a:extLst>
          </p:cNvPr>
          <p:cNvSpPr/>
          <p:nvPr/>
        </p:nvSpPr>
        <p:spPr>
          <a:xfrm>
            <a:off x="1569396" y="3070527"/>
            <a:ext cx="1216152" cy="914400"/>
          </a:xfrm>
          <a:prstGeom prst="parallelogram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C1224FDE-1B09-47D3-BA7B-F1ECFCE1BA0F}"/>
              </a:ext>
            </a:extLst>
          </p:cNvPr>
          <p:cNvSpPr/>
          <p:nvPr/>
        </p:nvSpPr>
        <p:spPr>
          <a:xfrm>
            <a:off x="1951687" y="3319074"/>
            <a:ext cx="1216152" cy="914400"/>
          </a:xfrm>
          <a:prstGeom prst="parallelogram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4DEF3F0-7E04-4F53-A5E4-7E53CCFE26EB}"/>
              </a:ext>
            </a:extLst>
          </p:cNvPr>
          <p:cNvSpPr/>
          <p:nvPr/>
        </p:nvSpPr>
        <p:spPr>
          <a:xfrm>
            <a:off x="4934662" y="3070527"/>
            <a:ext cx="1216152" cy="914400"/>
          </a:xfrm>
          <a:prstGeom prst="parallelogram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3EDB57BE-9D59-4433-98F0-0942D6584889}"/>
              </a:ext>
            </a:extLst>
          </p:cNvPr>
          <p:cNvSpPr/>
          <p:nvPr/>
        </p:nvSpPr>
        <p:spPr>
          <a:xfrm>
            <a:off x="5419498" y="3258938"/>
            <a:ext cx="1216152" cy="914400"/>
          </a:xfrm>
          <a:prstGeom prst="parallelogram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56429C9-A920-434C-A77F-5DA02409D902}"/>
              </a:ext>
            </a:extLst>
          </p:cNvPr>
          <p:cNvSpPr/>
          <p:nvPr/>
        </p:nvSpPr>
        <p:spPr>
          <a:xfrm>
            <a:off x="8428610" y="3075190"/>
            <a:ext cx="1216152" cy="914400"/>
          </a:xfrm>
          <a:prstGeom prst="parallelogram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812537A-4456-4D4A-86D6-67092B045E18}"/>
              </a:ext>
            </a:extLst>
          </p:cNvPr>
          <p:cNvSpPr/>
          <p:nvPr/>
        </p:nvSpPr>
        <p:spPr>
          <a:xfrm>
            <a:off x="9110021" y="3319074"/>
            <a:ext cx="1216152" cy="914400"/>
          </a:xfrm>
          <a:prstGeom prst="parallelogram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DFB233-21D7-40C6-A596-555BA35B45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6644" y="5391956"/>
            <a:ext cx="2129798" cy="13843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2FEACD-7140-49E2-8703-9E3AF9CEAB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6083" y="3363842"/>
            <a:ext cx="845041" cy="6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1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25C8062-B6A1-40CB-8B1D-D4047E5B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8612" y="439013"/>
            <a:ext cx="2086941" cy="2086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8457EC-40F5-4479-BA4D-40C1309DEECB}"/>
              </a:ext>
            </a:extLst>
          </p:cNvPr>
          <p:cNvSpPr txBox="1"/>
          <p:nvPr/>
        </p:nvSpPr>
        <p:spPr>
          <a:xfrm>
            <a:off x="1332424" y="170251"/>
            <a:ext cx="4148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Freelancer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686AF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E530B-7A45-4B7C-872F-27B0975C074C}"/>
              </a:ext>
            </a:extLst>
          </p:cNvPr>
          <p:cNvSpPr/>
          <p:nvPr/>
        </p:nvSpPr>
        <p:spPr>
          <a:xfrm>
            <a:off x="4333991" y="1146059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0E568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Level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CC96ED-B1FC-4BC4-ADC1-B294E274086F}"/>
              </a:ext>
            </a:extLst>
          </p:cNvPr>
          <p:cNvSpPr txBox="1"/>
          <p:nvPr/>
        </p:nvSpPr>
        <p:spPr>
          <a:xfrm>
            <a:off x="4923692" y="6334761"/>
            <a:ext cx="18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freelancer.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CAE76A-3EB9-4758-9518-69E86A00CDC1}"/>
              </a:ext>
            </a:extLst>
          </p:cNvPr>
          <p:cNvSpPr/>
          <p:nvPr/>
        </p:nvSpPr>
        <p:spPr>
          <a:xfrm>
            <a:off x="4235454" y="5293862"/>
            <a:ext cx="1376475" cy="496891"/>
          </a:xfrm>
          <a:prstGeom prst="roundRect">
            <a:avLst/>
          </a:prstGeom>
          <a:solidFill>
            <a:srgbClr val="FE750D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Continue…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8252804-2C91-4E3A-8A29-3011F247A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6" y="104337"/>
            <a:ext cx="1018138" cy="8853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C6D2335-9EEC-48E7-AD04-FE96AEA17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D1BD2C-5F21-41FF-AAAD-E352AC95AEE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62" y="1215444"/>
            <a:ext cx="395150" cy="3847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124D83-7F49-4C08-917C-E59631105804}"/>
              </a:ext>
            </a:extLst>
          </p:cNvPr>
          <p:cNvGrpSpPr/>
          <p:nvPr/>
        </p:nvGrpSpPr>
        <p:grpSpPr>
          <a:xfrm>
            <a:off x="757895" y="1880831"/>
            <a:ext cx="1643537" cy="3750671"/>
            <a:chOff x="4712787" y="1273057"/>
            <a:chExt cx="2786335" cy="4838868"/>
          </a:xfrm>
          <a:solidFill>
            <a:srgbClr val="025FAD"/>
          </a:solidFill>
          <a:effectLst/>
          <a:scene3d>
            <a:camera prst="orthographicFront"/>
            <a:lightRig rig="threePt" dir="t"/>
          </a:scene3d>
        </p:grpSpPr>
        <p:sp>
          <p:nvSpPr>
            <p:cNvPr id="11" name="Rounded Rectangle 1">
              <a:extLst>
                <a:ext uri="{FF2B5EF4-FFF2-40B4-BE49-F238E27FC236}">
                  <a16:creationId xmlns:a16="http://schemas.microsoft.com/office/drawing/2014/main" id="{0DD367F7-1E5B-4148-BAD4-5E7E4F66A06A}"/>
                </a:ext>
              </a:extLst>
            </p:cNvPr>
            <p:cNvSpPr/>
            <p:nvPr/>
          </p:nvSpPr>
          <p:spPr>
            <a:xfrm rot="20820892">
              <a:off x="4712788" y="1802923"/>
              <a:ext cx="2786332" cy="50927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ounded Rectangle 2">
              <a:extLst>
                <a:ext uri="{FF2B5EF4-FFF2-40B4-BE49-F238E27FC236}">
                  <a16:creationId xmlns:a16="http://schemas.microsoft.com/office/drawing/2014/main" id="{18092D63-57EE-4AB0-9893-4D099E772DF9}"/>
                </a:ext>
              </a:extLst>
            </p:cNvPr>
            <p:cNvSpPr/>
            <p:nvPr/>
          </p:nvSpPr>
          <p:spPr>
            <a:xfrm rot="20820892">
              <a:off x="4712790" y="2400189"/>
              <a:ext cx="2786332" cy="50927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Rounded Rectangle 3">
              <a:extLst>
                <a:ext uri="{FF2B5EF4-FFF2-40B4-BE49-F238E27FC236}">
                  <a16:creationId xmlns:a16="http://schemas.microsoft.com/office/drawing/2014/main" id="{3AB5931B-9AB2-4846-B108-EC58D93CD727}"/>
                </a:ext>
              </a:extLst>
            </p:cNvPr>
            <p:cNvSpPr/>
            <p:nvPr/>
          </p:nvSpPr>
          <p:spPr>
            <a:xfrm rot="20820892">
              <a:off x="4712787" y="3005337"/>
              <a:ext cx="2786332" cy="50927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A6120864-7663-485E-8CA9-A3C301FD7496}"/>
                </a:ext>
              </a:extLst>
            </p:cNvPr>
            <p:cNvSpPr/>
            <p:nvPr/>
          </p:nvSpPr>
          <p:spPr>
            <a:xfrm rot="20820892">
              <a:off x="5288543" y="4150205"/>
              <a:ext cx="1606068" cy="293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A64B093E-F33F-438C-8F29-EA071C519639}"/>
                </a:ext>
              </a:extLst>
            </p:cNvPr>
            <p:cNvSpPr/>
            <p:nvPr/>
          </p:nvSpPr>
          <p:spPr>
            <a:xfrm rot="20820892">
              <a:off x="5302919" y="4497576"/>
              <a:ext cx="1606068" cy="293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8D425889-BDFA-467D-BB7C-95252E6D6B63}"/>
                </a:ext>
              </a:extLst>
            </p:cNvPr>
            <p:cNvSpPr/>
            <p:nvPr/>
          </p:nvSpPr>
          <p:spPr>
            <a:xfrm rot="20820892">
              <a:off x="5288542" y="4869012"/>
              <a:ext cx="1606068" cy="293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4A69575-A643-44BD-8EA9-BE08A9C17677}"/>
                </a:ext>
              </a:extLst>
            </p:cNvPr>
            <p:cNvGrpSpPr/>
            <p:nvPr/>
          </p:nvGrpSpPr>
          <p:grpSpPr>
            <a:xfrm>
              <a:off x="4939104" y="1273057"/>
              <a:ext cx="1402469" cy="641725"/>
              <a:chOff x="4951136" y="1275502"/>
              <a:chExt cx="1402469" cy="641725"/>
            </a:xfrm>
            <a:grpFill/>
          </p:grpSpPr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CCCC022C-E425-489E-A6D7-3DBEDD75B011}"/>
                  </a:ext>
                </a:extLst>
              </p:cNvPr>
              <p:cNvSpPr/>
              <p:nvPr/>
            </p:nvSpPr>
            <p:spPr>
              <a:xfrm rot="20893201">
                <a:off x="5262993" y="1275502"/>
                <a:ext cx="1090612" cy="517272"/>
              </a:xfrm>
              <a:prstGeom prst="rtTriangle">
                <a:avLst/>
              </a:prstGeom>
              <a:solidFill>
                <a:srgbClr val="FE75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EA7902D-7A27-42B7-8A66-0D106F1942AB}"/>
                  </a:ext>
                </a:extLst>
              </p:cNvPr>
              <p:cNvSpPr/>
              <p:nvPr/>
            </p:nvSpPr>
            <p:spPr>
              <a:xfrm>
                <a:off x="4951136" y="1400135"/>
                <a:ext cx="523231" cy="517092"/>
              </a:xfrm>
              <a:prstGeom prst="ellipse">
                <a:avLst/>
              </a:prstGeom>
              <a:solidFill>
                <a:srgbClr val="FE75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9" name="Trapezoid 11">
              <a:extLst>
                <a:ext uri="{FF2B5EF4-FFF2-40B4-BE49-F238E27FC236}">
                  <a16:creationId xmlns:a16="http://schemas.microsoft.com/office/drawing/2014/main" id="{04E1703F-5FE4-410B-A879-F2E456A8A2C7}"/>
                </a:ext>
              </a:extLst>
            </p:cNvPr>
            <p:cNvSpPr/>
            <p:nvPr/>
          </p:nvSpPr>
          <p:spPr>
            <a:xfrm flipV="1">
              <a:off x="5570621" y="5065256"/>
              <a:ext cx="1179095" cy="797477"/>
            </a:xfrm>
            <a:custGeom>
              <a:avLst/>
              <a:gdLst>
                <a:gd name="connsiteX0" fmla="*/ 0 w 1491916"/>
                <a:gd name="connsiteY0" fmla="*/ 1360151 h 1360151"/>
                <a:gd name="connsiteX1" fmla="*/ 448319 w 1491916"/>
                <a:gd name="connsiteY1" fmla="*/ 0 h 1360151"/>
                <a:gd name="connsiteX2" fmla="*/ 1043597 w 1491916"/>
                <a:gd name="connsiteY2" fmla="*/ 0 h 1360151"/>
                <a:gd name="connsiteX3" fmla="*/ 1491916 w 1491916"/>
                <a:gd name="connsiteY3" fmla="*/ 1360151 h 1360151"/>
                <a:gd name="connsiteX4" fmla="*/ 0 w 1491916"/>
                <a:gd name="connsiteY4" fmla="*/ 1360151 h 1360151"/>
                <a:gd name="connsiteX0" fmla="*/ 0 w 1263316"/>
                <a:gd name="connsiteY0" fmla="*/ 842793 h 1360151"/>
                <a:gd name="connsiteX1" fmla="*/ 219719 w 1263316"/>
                <a:gd name="connsiteY1" fmla="*/ 0 h 1360151"/>
                <a:gd name="connsiteX2" fmla="*/ 814997 w 1263316"/>
                <a:gd name="connsiteY2" fmla="*/ 0 h 1360151"/>
                <a:gd name="connsiteX3" fmla="*/ 1263316 w 1263316"/>
                <a:gd name="connsiteY3" fmla="*/ 1360151 h 1360151"/>
                <a:gd name="connsiteX4" fmla="*/ 0 w 1263316"/>
                <a:gd name="connsiteY4" fmla="*/ 842793 h 1360151"/>
                <a:gd name="connsiteX0" fmla="*/ 0 w 1263316"/>
                <a:gd name="connsiteY0" fmla="*/ 927431 h 1444789"/>
                <a:gd name="connsiteX1" fmla="*/ 464647 w 1263316"/>
                <a:gd name="connsiteY1" fmla="*/ 0 h 1444789"/>
                <a:gd name="connsiteX2" fmla="*/ 814997 w 1263316"/>
                <a:gd name="connsiteY2" fmla="*/ 84638 h 1444789"/>
                <a:gd name="connsiteX3" fmla="*/ 1263316 w 1263316"/>
                <a:gd name="connsiteY3" fmla="*/ 1444789 h 1444789"/>
                <a:gd name="connsiteX4" fmla="*/ 0 w 1263316"/>
                <a:gd name="connsiteY4" fmla="*/ 927431 h 1444789"/>
                <a:gd name="connsiteX0" fmla="*/ 0 w 1263316"/>
                <a:gd name="connsiteY0" fmla="*/ 842793 h 1360151"/>
                <a:gd name="connsiteX1" fmla="*/ 413084 w 1263316"/>
                <a:gd name="connsiteY1" fmla="*/ 0 h 1360151"/>
                <a:gd name="connsiteX2" fmla="*/ 814997 w 1263316"/>
                <a:gd name="connsiteY2" fmla="*/ 0 h 1360151"/>
                <a:gd name="connsiteX3" fmla="*/ 1263316 w 1263316"/>
                <a:gd name="connsiteY3" fmla="*/ 1360151 h 1360151"/>
                <a:gd name="connsiteX4" fmla="*/ 0 w 1263316"/>
                <a:gd name="connsiteY4" fmla="*/ 842793 h 1360151"/>
                <a:gd name="connsiteX0" fmla="*/ 0 w 1263316"/>
                <a:gd name="connsiteY0" fmla="*/ 927429 h 1444787"/>
                <a:gd name="connsiteX1" fmla="*/ 387302 w 1263316"/>
                <a:gd name="connsiteY1" fmla="*/ 0 h 1444787"/>
                <a:gd name="connsiteX2" fmla="*/ 814997 w 1263316"/>
                <a:gd name="connsiteY2" fmla="*/ 84636 h 1444787"/>
                <a:gd name="connsiteX3" fmla="*/ 1263316 w 1263316"/>
                <a:gd name="connsiteY3" fmla="*/ 1444787 h 1444787"/>
                <a:gd name="connsiteX4" fmla="*/ 0 w 1263316"/>
                <a:gd name="connsiteY4" fmla="*/ 927429 h 1444787"/>
                <a:gd name="connsiteX0" fmla="*/ 0 w 1263316"/>
                <a:gd name="connsiteY0" fmla="*/ 885109 h 1402467"/>
                <a:gd name="connsiteX1" fmla="*/ 309956 w 1263316"/>
                <a:gd name="connsiteY1" fmla="*/ 0 h 1402467"/>
                <a:gd name="connsiteX2" fmla="*/ 814997 w 1263316"/>
                <a:gd name="connsiteY2" fmla="*/ 42316 h 1402467"/>
                <a:gd name="connsiteX3" fmla="*/ 1263316 w 1263316"/>
                <a:gd name="connsiteY3" fmla="*/ 1402467 h 1402467"/>
                <a:gd name="connsiteX4" fmla="*/ 0 w 1263316"/>
                <a:gd name="connsiteY4" fmla="*/ 885109 h 140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316" h="1402467">
                  <a:moveTo>
                    <a:pt x="0" y="885109"/>
                  </a:moveTo>
                  <a:lnTo>
                    <a:pt x="309956" y="0"/>
                  </a:lnTo>
                  <a:lnTo>
                    <a:pt x="814997" y="42316"/>
                  </a:lnTo>
                  <a:lnTo>
                    <a:pt x="1263316" y="1402467"/>
                  </a:lnTo>
                  <a:lnTo>
                    <a:pt x="0" y="8851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lowchart: Delay 20">
              <a:extLst>
                <a:ext uri="{FF2B5EF4-FFF2-40B4-BE49-F238E27FC236}">
                  <a16:creationId xmlns:a16="http://schemas.microsoft.com/office/drawing/2014/main" id="{6DFF6831-B7A5-428D-B26D-E1CC90DB8989}"/>
                </a:ext>
              </a:extLst>
            </p:cNvPr>
            <p:cNvSpPr/>
            <p:nvPr/>
          </p:nvSpPr>
          <p:spPr>
            <a:xfrm rot="5235068">
              <a:off x="5990882" y="5783038"/>
              <a:ext cx="230142" cy="427632"/>
            </a:xfrm>
            <a:prstGeom prst="flowChartDelay">
              <a:avLst/>
            </a:prstGeom>
            <a:solidFill>
              <a:srgbClr val="FE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BCE3D0F-3032-4E64-B2F6-3C32E24ABEAB}"/>
                </a:ext>
              </a:extLst>
            </p:cNvPr>
            <p:cNvSpPr/>
            <p:nvPr/>
          </p:nvSpPr>
          <p:spPr>
            <a:xfrm>
              <a:off x="5318078" y="3632181"/>
              <a:ext cx="1123665" cy="495421"/>
            </a:xfrm>
            <a:custGeom>
              <a:avLst/>
              <a:gdLst>
                <a:gd name="connsiteX0" fmla="*/ 617548 w 1123665"/>
                <a:gd name="connsiteY0" fmla="*/ 684 h 495421"/>
                <a:gd name="connsiteX1" fmla="*/ 750626 w 1123665"/>
                <a:gd name="connsiteY1" fmla="*/ 11772 h 495421"/>
                <a:gd name="connsiteX2" fmla="*/ 996499 w 1123665"/>
                <a:gd name="connsiteY2" fmla="*/ 148250 h 495421"/>
                <a:gd name="connsiteX3" fmla="*/ 1123665 w 1123665"/>
                <a:gd name="connsiteY3" fmla="*/ 366614 h 495421"/>
                <a:gd name="connsiteX4" fmla="*/ 581787 w 1123665"/>
                <a:gd name="connsiteY4" fmla="*/ 495421 h 495421"/>
                <a:gd name="connsiteX5" fmla="*/ 576566 w 1123665"/>
                <a:gd name="connsiteY5" fmla="*/ 449271 h 495421"/>
                <a:gd name="connsiteX6" fmla="*/ 127549 w 1123665"/>
                <a:gd name="connsiteY6" fmla="*/ 123190 h 495421"/>
                <a:gd name="connsiteX7" fmla="*/ 35180 w 1123665"/>
                <a:gd name="connsiteY7" fmla="*/ 131487 h 495421"/>
                <a:gd name="connsiteX8" fmla="*/ 5763 w 1123665"/>
                <a:gd name="connsiteY8" fmla="*/ 139623 h 495421"/>
                <a:gd name="connsiteX9" fmla="*/ 0 w 1123665"/>
                <a:gd name="connsiteY9" fmla="*/ 139151 h 495421"/>
                <a:gd name="connsiteX10" fmla="*/ 541361 w 1123665"/>
                <a:gd name="connsiteY10" fmla="*/ 7223 h 495421"/>
                <a:gd name="connsiteX11" fmla="*/ 617548 w 1123665"/>
                <a:gd name="connsiteY11" fmla="*/ 684 h 49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3665" h="495421">
                  <a:moveTo>
                    <a:pt x="617548" y="684"/>
                  </a:moveTo>
                  <a:cubicBezTo>
                    <a:pt x="660382" y="-1117"/>
                    <a:pt x="712698" y="20"/>
                    <a:pt x="750626" y="11772"/>
                  </a:cubicBezTo>
                  <a:cubicBezTo>
                    <a:pt x="826482" y="35276"/>
                    <a:pt x="934326" y="89110"/>
                    <a:pt x="996499" y="148250"/>
                  </a:cubicBezTo>
                  <a:cubicBezTo>
                    <a:pt x="1058672" y="207390"/>
                    <a:pt x="1102471" y="330220"/>
                    <a:pt x="1123665" y="366614"/>
                  </a:cubicBezTo>
                  <a:lnTo>
                    <a:pt x="581787" y="495421"/>
                  </a:lnTo>
                  <a:lnTo>
                    <a:pt x="576566" y="449271"/>
                  </a:lnTo>
                  <a:cubicBezTo>
                    <a:pt x="533828" y="263177"/>
                    <a:pt x="349036" y="123190"/>
                    <a:pt x="127549" y="123190"/>
                  </a:cubicBezTo>
                  <a:cubicBezTo>
                    <a:pt x="95908" y="123190"/>
                    <a:pt x="65016" y="126047"/>
                    <a:pt x="35180" y="131487"/>
                  </a:cubicBezTo>
                  <a:lnTo>
                    <a:pt x="5763" y="139623"/>
                  </a:lnTo>
                  <a:lnTo>
                    <a:pt x="0" y="139151"/>
                  </a:lnTo>
                  <a:lnTo>
                    <a:pt x="541361" y="7223"/>
                  </a:lnTo>
                  <a:cubicBezTo>
                    <a:pt x="541361" y="7223"/>
                    <a:pt x="574713" y="2484"/>
                    <a:pt x="617548" y="684"/>
                  </a:cubicBezTo>
                  <a:close/>
                </a:path>
              </a:pathLst>
            </a:custGeom>
            <a:solidFill>
              <a:srgbClr val="FE75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04D38F1E-1F00-4C49-943F-3CAE71564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1083" y="2871130"/>
            <a:ext cx="7249057" cy="13542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SourceSansPro"/>
              </a:rPr>
              <a:t>Marketing refers to activities a company undertakes to 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C40D0"/>
                </a:solidFill>
                <a:effectLst/>
                <a:latin typeface="SourceSansPro"/>
                <a:hlinkClick r:id="rId7"/>
              </a:rPr>
              <a:t>promote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SourceSansPro"/>
              </a:rPr>
              <a:t> the buying or selling of a product or service. Marketing includes advertising, selling, and delivering products to consumers or other businesses. Some marketing is done by 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C40D0"/>
                </a:solidFill>
                <a:effectLst/>
                <a:latin typeface="SourceSansPro"/>
                <a:hlinkClick r:id="rId8"/>
              </a:rPr>
              <a:t>affiliates on behalf of a company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SourceSansPro"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D3EA0A5-0CB1-44CB-A720-D8709CA21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674" y="4441248"/>
            <a:ext cx="72490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SourceSansPro"/>
              </a:rPr>
              <a:t>Professionals who work in a corporation's marketing and promotion departments seek to get the attention of key potential audiences through ad…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C3EFF-6266-4DF5-B3F0-101660CF0667}"/>
              </a:ext>
            </a:extLst>
          </p:cNvPr>
          <p:cNvSpPr txBox="1"/>
          <p:nvPr/>
        </p:nvSpPr>
        <p:spPr>
          <a:xfrm>
            <a:off x="3185735" y="2248430"/>
            <a:ext cx="266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6A522"/>
                </a:solidFill>
              </a:rPr>
              <a:t>Introduction to Marketing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A096A32-67AD-4B1E-AD2E-9E4B867B1715}"/>
              </a:ext>
            </a:extLst>
          </p:cNvPr>
          <p:cNvSpPr/>
          <p:nvPr/>
        </p:nvSpPr>
        <p:spPr>
          <a:xfrm>
            <a:off x="6895202" y="5293862"/>
            <a:ext cx="1376475" cy="496891"/>
          </a:xfrm>
          <a:prstGeom prst="roundRect">
            <a:avLst/>
          </a:prstGeom>
          <a:solidFill>
            <a:srgbClr val="E71A4B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Quit</a:t>
            </a:r>
          </a:p>
        </p:txBody>
      </p:sp>
    </p:spTree>
    <p:extLst>
      <p:ext uri="{BB962C8B-B14F-4D97-AF65-F5344CB8AC3E}">
        <p14:creationId xmlns:p14="http://schemas.microsoft.com/office/powerpoint/2010/main" val="10814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ockchai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63FF"/>
      </a:accent1>
      <a:accent2>
        <a:srgbClr val="023BCA"/>
      </a:accent2>
      <a:accent3>
        <a:srgbClr val="CCCCCC"/>
      </a:accent3>
      <a:accent4>
        <a:srgbClr val="B4BE80"/>
      </a:accent4>
      <a:accent5>
        <a:srgbClr val="E7AE45"/>
      </a:accent5>
      <a:accent6>
        <a:srgbClr val="FF50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494</Words>
  <Application>Microsoft Office PowerPoint</Application>
  <PresentationFormat>Widescreen</PresentationFormat>
  <Paragraphs>186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Arial Black</vt:lpstr>
      <vt:lpstr>Arial Narrow</vt:lpstr>
      <vt:lpstr>Arial Rounded MT Bold</vt:lpstr>
      <vt:lpstr>Bahnschrift SemiBold</vt:lpstr>
      <vt:lpstr>Bahnschrift SemiCondensed</vt:lpstr>
      <vt:lpstr>Calibri</vt:lpstr>
      <vt:lpstr>Calibri Light</vt:lpstr>
      <vt:lpstr>Clarendon Blk BT</vt:lpstr>
      <vt:lpstr>Source Sans Pro</vt:lpstr>
      <vt:lpstr>SourceSansPro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KATA</dc:creator>
  <cp:lastModifiedBy>DOMINIC KATA</cp:lastModifiedBy>
  <cp:revision>169</cp:revision>
  <dcterms:created xsi:type="dcterms:W3CDTF">2020-08-10T17:10:59Z</dcterms:created>
  <dcterms:modified xsi:type="dcterms:W3CDTF">2020-08-11T19:49:14Z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